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99" r:id="rId2"/>
    <p:sldId id="284" r:id="rId3"/>
    <p:sldId id="306" r:id="rId4"/>
    <p:sldId id="307" r:id="rId5"/>
    <p:sldId id="309" r:id="rId6"/>
    <p:sldId id="310" r:id="rId7"/>
    <p:sldId id="311" r:id="rId8"/>
    <p:sldId id="303" r:id="rId9"/>
    <p:sldId id="314" r:id="rId10"/>
    <p:sldId id="315" r:id="rId11"/>
    <p:sldId id="316" r:id="rId12"/>
    <p:sldId id="317" r:id="rId13"/>
    <p:sldId id="300" r:id="rId14"/>
    <p:sldId id="318" r:id="rId15"/>
    <p:sldId id="319" r:id="rId16"/>
    <p:sldId id="301" r:id="rId17"/>
    <p:sldId id="302" r:id="rId18"/>
    <p:sldId id="320" r:id="rId19"/>
  </p:sldIdLst>
  <p:sldSz cx="12192000" cy="6858000"/>
  <p:notesSz cx="6858000" cy="9144000"/>
  <p:embeddedFontLst>
    <p:embeddedFont>
      <p:font typeface="Trebuchet MS" panose="020B060302020202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" initials="AK" lastIdx="7" clrIdx="0">
    <p:extLst>
      <p:ext uri="{19B8F6BF-5375-455C-9EA6-DF929625EA0E}">
        <p15:presenceInfo xmlns:p15="http://schemas.microsoft.com/office/powerpoint/2012/main" userId="A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5C9"/>
    <a:srgbClr val="F9F9F9"/>
    <a:srgbClr val="006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 autoAdjust="0"/>
    <p:restoredTop sz="94591" autoAdjust="0"/>
  </p:normalViewPr>
  <p:slideViewPr>
    <p:cSldViewPr snapToGrid="0">
      <p:cViewPr varScale="1">
        <p:scale>
          <a:sx n="64" d="100"/>
          <a:sy n="64" d="100"/>
        </p:scale>
        <p:origin x="72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FD5D5-F63E-5E4F-920E-57DEBBB08303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0FEF1-323C-7647-8622-1FAB11076AC1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8190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E32C0-4FBE-2742-9990-6C1CF6961BD2}" type="slidenum">
              <a:rPr lang="lt-LT" smtClean="0"/>
              <a:t>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31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E32C0-4FBE-2742-9990-6C1CF6961BD2}" type="slidenum">
              <a:rPr lang="lt-LT" smtClean="0"/>
              <a:t>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0436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E32C0-4FBE-2742-9990-6C1CF6961BD2}" type="slidenum">
              <a:rPr lang="lt-LT" smtClean="0"/>
              <a:t>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313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E32C0-4FBE-2742-9990-6C1CF6961BD2}" type="slidenum">
              <a:rPr lang="lt-LT" smtClean="0"/>
              <a:t>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1223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E32C0-4FBE-2742-9990-6C1CF6961BD2}" type="slidenum">
              <a:rPr lang="lt-LT" smtClean="0"/>
              <a:t>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04750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E32C0-4FBE-2742-9990-6C1CF6961BD2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66345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E32C0-4FBE-2742-9990-6C1CF6961BD2}" type="slidenum">
              <a:rPr lang="lt-LT" smtClean="0"/>
              <a:t>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14760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0FEF1-323C-7647-8622-1FAB11076AC1}" type="slidenum">
              <a:rPr lang="lt-LT" smtClean="0"/>
              <a:t>12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6776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Antrinis pavadinima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Spustelėję redag. ruoš. paantrš. stilių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3346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Vertikalaus teksto vietos rezervavimo ženklas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55111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Vertikalaus teksto vietos rezervavimo ženklas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2526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3922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Teksto vietos rezervavimo ženklas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6789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</a:p>
        </p:txBody>
      </p:sp>
      <p:sp>
        <p:nvSpPr>
          <p:cNvPr id="4" name="Turinio vietos rezervavimo ženklas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</a:p>
        </p:txBody>
      </p:sp>
      <p:sp>
        <p:nvSpPr>
          <p:cNvPr id="5" name="Datos vietos rezervavimo ženkla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6093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eksto vietos rezervavimo ženklas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4" name="Turinio vietos rezervavimo ženklas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</a:p>
        </p:txBody>
      </p:sp>
      <p:sp>
        <p:nvSpPr>
          <p:cNvPr id="5" name="Teksto vietos rezervavimo ženklas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6" name="Turinio vietos rezervavimo ženklas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</a:p>
        </p:txBody>
      </p:sp>
      <p:sp>
        <p:nvSpPr>
          <p:cNvPr id="7" name="Datos vietos rezervavimo ženklas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8" name="Poraštės vietos rezervavimo ženklas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kaidrės numerio vietos rezervavimo ženklas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2279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4" name="Poraštės vietos rezervavimo ženklas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kaidrės numerio vietos rezervavimo ženklas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1265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3" name="Poraštės vietos rezervavimo ženklas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59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</a:p>
        </p:txBody>
      </p:sp>
      <p:sp>
        <p:nvSpPr>
          <p:cNvPr id="4" name="Teksto vietos rezervavimo ženklas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5" name="Datos vietos rezervavimo ženkla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3640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Paveikslėlio vietos rezervavimo ženklas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ksto vietos rezervavimo ženklas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5" name="Datos vietos rezervavimo ženkla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464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eksto vietos rezervavimo ženklas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7B27D-92C3-4D46-909F-AB617E8B598A}" type="datetimeFigureOut">
              <a:rPr lang="lt-LT" smtClean="0"/>
              <a:t>2021-11-21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D45DB-FB74-4B1A-9D7A-6F6DBAC9251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7605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veikslėlis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1843" y="2244263"/>
            <a:ext cx="655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Web scrapping</a:t>
            </a:r>
            <a:endParaRPr lang="lt-LT" sz="36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5938" y="4312276"/>
            <a:ext cx="444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Rimgaudas Tumėnas</a:t>
            </a:r>
            <a:endParaRPr lang="lt-LT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veikslėlis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902" y="195590"/>
            <a:ext cx="1178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Agility pack</a:t>
            </a:r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 Selektoriai</a:t>
            </a:r>
            <a:endParaRPr lang="lt-LT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3489" y="1352159"/>
            <a:ext cx="66407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/>
              <a:t>HTML </a:t>
            </a:r>
            <a:r>
              <a:rPr lang="lt-LT" b="1" dirty="0" err="1" smtClean="0"/>
              <a:t>Selectors</a:t>
            </a:r>
            <a:r>
              <a:rPr lang="lt-LT" b="1" dirty="0" smtClean="0"/>
              <a:t> </a:t>
            </a:r>
            <a:r>
              <a:rPr lang="lt-LT" dirty="0" smtClean="0"/>
              <a:t>– leidžia pasirinkti HTML mazgus HTML dokumente.</a:t>
            </a:r>
          </a:p>
          <a:p>
            <a:endParaRPr lang="lt-LT" b="1" dirty="0"/>
          </a:p>
          <a:p>
            <a:r>
              <a:rPr lang="lt-LT" b="1" dirty="0" smtClean="0"/>
              <a:t>Pagrindiniai metodai:</a:t>
            </a:r>
          </a:p>
          <a:p>
            <a:endParaRPr lang="lt-LT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453178"/>
              </p:ext>
            </p:extLst>
          </p:nvPr>
        </p:nvGraphicFramePr>
        <p:xfrm>
          <a:off x="503489" y="2844778"/>
          <a:ext cx="10515600" cy="1097280"/>
        </p:xfrm>
        <a:graphic>
          <a:graphicData uri="http://schemas.openxmlformats.org/drawingml/2006/table">
            <a:tbl>
              <a:tblPr/>
              <a:tblGrid>
                <a:gridCol w="3289022"/>
                <a:gridCol w="7226578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 err="1" smtClean="0">
                          <a:effectLst/>
                          <a:latin typeface="Trebuchet MS" panose="020B0603020202020204" pitchFamily="34" charset="0"/>
                        </a:rPr>
                        <a:t>Pavadinimas</a:t>
                      </a:r>
                      <a:endParaRPr lang="lt-LT" b="1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 smtClean="0">
                          <a:effectLst/>
                          <a:latin typeface="Trebuchet MS" panose="020B0603020202020204" pitchFamily="34" charset="0"/>
                        </a:rPr>
                        <a:t>Apra</a:t>
                      </a:r>
                      <a:r>
                        <a:rPr lang="lt-LT" b="1" dirty="0" smtClean="0">
                          <a:effectLst/>
                          <a:latin typeface="Trebuchet MS" panose="020B0603020202020204" pitchFamily="34" charset="0"/>
                        </a:rPr>
                        <a:t>š</a:t>
                      </a:r>
                      <a:r>
                        <a:rPr lang="en-GB" b="1" dirty="0" err="1" smtClean="0">
                          <a:effectLst/>
                          <a:latin typeface="Trebuchet MS" panose="020B0603020202020204" pitchFamily="34" charset="0"/>
                        </a:rPr>
                        <a:t>ymas</a:t>
                      </a:r>
                      <a:endParaRPr lang="lt-LT" b="1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 err="1">
                          <a:effectLst/>
                          <a:latin typeface="Trebuchet MS" panose="020B0603020202020204" pitchFamily="34" charset="0"/>
                        </a:rPr>
                        <a:t>SelectNodes</a:t>
                      </a:r>
                      <a:r>
                        <a:rPr lang="lt-LT" dirty="0">
                          <a:effectLst/>
                          <a:latin typeface="Trebuchet MS" panose="020B0603020202020204" pitchFamily="34" charset="0"/>
                        </a:rPr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  <a:latin typeface="Trebuchet MS" panose="020B0603020202020204" pitchFamily="34" charset="0"/>
                        </a:rPr>
                        <a:t>Pasirenka mazgų sąrašą, kurie </a:t>
                      </a:r>
                      <a:r>
                        <a:rPr lang="lt-LT" smtClean="0">
                          <a:effectLst/>
                          <a:latin typeface="Trebuchet MS" panose="020B0603020202020204" pitchFamily="34" charset="0"/>
                        </a:rPr>
                        <a:t>atitinka XPath</a:t>
                      </a:r>
                      <a:r>
                        <a:rPr lang="lt-LT" baseline="0" smtClean="0">
                          <a:effectLst/>
                          <a:latin typeface="Trebuchet MS" panose="020B0603020202020204" pitchFamily="34" charset="0"/>
                        </a:rPr>
                        <a:t> išraišką.</a:t>
                      </a:r>
                      <a:endParaRPr lang="en-US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 err="1">
                          <a:effectLst/>
                          <a:latin typeface="Trebuchet MS" panose="020B0603020202020204" pitchFamily="34" charset="0"/>
                        </a:rPr>
                        <a:t>SelectSingleNode</a:t>
                      </a:r>
                      <a:r>
                        <a:rPr lang="lt-LT" dirty="0">
                          <a:effectLst/>
                          <a:latin typeface="Trebuchet MS" panose="020B0603020202020204" pitchFamily="34" charset="0"/>
                        </a:rPr>
                        <a:t>(</a:t>
                      </a:r>
                      <a:r>
                        <a:rPr lang="lt-LT" dirty="0" err="1">
                          <a:effectLst/>
                          <a:latin typeface="Trebuchet MS" panose="020B0603020202020204" pitchFamily="34" charset="0"/>
                        </a:rPr>
                        <a:t>String</a:t>
                      </a:r>
                      <a:r>
                        <a:rPr lang="lt-LT" dirty="0">
                          <a:effectLst/>
                          <a:latin typeface="Trebuchet MS" panose="020B0603020202020204" pitchFamily="34" charset="0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smtClean="0">
                          <a:effectLst/>
                          <a:latin typeface="Trebuchet MS" panose="020B0603020202020204" pitchFamily="34" charset="0"/>
                        </a:rPr>
                        <a:t>Pasirenka pirmąjį</a:t>
                      </a:r>
                      <a:r>
                        <a:rPr lang="lt-LT" baseline="0" smtClean="0"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lt-LT" smtClean="0">
                          <a:effectLst/>
                          <a:latin typeface="Trebuchet MS" panose="020B0603020202020204" pitchFamily="34" charset="0"/>
                        </a:rPr>
                        <a:t>mazgą, kuris atitinka XPath</a:t>
                      </a:r>
                      <a:r>
                        <a:rPr lang="lt-LT" baseline="0" smtClean="0">
                          <a:effectLst/>
                          <a:latin typeface="Trebuchet MS" panose="020B0603020202020204" pitchFamily="34" charset="0"/>
                        </a:rPr>
                        <a:t> išraišką.</a:t>
                      </a:r>
                      <a:endParaRPr lang="en-US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12786" y="4871111"/>
            <a:ext cx="11166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b="1" dirty="0" err="1"/>
              <a:t>XPath</a:t>
            </a:r>
            <a:r>
              <a:rPr lang="lt-LT" dirty="0"/>
              <a:t> – kelio standartas duomenų struktūrai XML dokumente pasiekti</a:t>
            </a:r>
            <a:r>
              <a:rPr lang="lt-LT" dirty="0" smtClean="0"/>
              <a:t>.</a:t>
            </a:r>
          </a:p>
          <a:p>
            <a:r>
              <a:rPr lang="lt-LT" dirty="0"/>
              <a:t>Pvz.:  /</a:t>
            </a:r>
            <a:r>
              <a:rPr lang="lt-LT" dirty="0" err="1"/>
              <a:t>bookstore</a:t>
            </a:r>
            <a:r>
              <a:rPr lang="lt-LT" dirty="0"/>
              <a:t>/</a:t>
            </a:r>
            <a:r>
              <a:rPr lang="lt-LT" dirty="0" err="1"/>
              <a:t>book</a:t>
            </a:r>
            <a:r>
              <a:rPr lang="lt-LT" dirty="0"/>
              <a:t>[1]/</a:t>
            </a:r>
            <a:r>
              <a:rPr lang="lt-LT" dirty="0" err="1"/>
              <a:t>title</a:t>
            </a:r>
            <a:r>
              <a:rPr lang="lt-L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519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veikslėlis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902" y="195590"/>
            <a:ext cx="1178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Agility pack</a:t>
            </a:r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 HTML manipuliacija</a:t>
            </a:r>
            <a:endParaRPr lang="lt-LT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3490" y="1352159"/>
            <a:ext cx="1148864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b="1" dirty="0">
                <a:latin typeface="Trebuchet MS" panose="020B0603020202020204" pitchFamily="34" charset="0"/>
              </a:rPr>
              <a:t>HTML </a:t>
            </a:r>
            <a:r>
              <a:rPr lang="lt-LT" b="1" dirty="0" err="1" smtClean="0">
                <a:latin typeface="Trebuchet MS" panose="020B0603020202020204" pitchFamily="34" charset="0"/>
              </a:rPr>
              <a:t>Manipulation</a:t>
            </a:r>
            <a:r>
              <a:rPr lang="lt-LT" b="1" dirty="0" smtClean="0">
                <a:latin typeface="Trebuchet MS" panose="020B0603020202020204" pitchFamily="34" charset="0"/>
              </a:rPr>
              <a:t> </a:t>
            </a:r>
            <a:r>
              <a:rPr lang="lt-LT" dirty="0" smtClean="0">
                <a:latin typeface="Trebuchet MS" panose="020B0603020202020204" pitchFamily="34" charset="0"/>
              </a:rPr>
              <a:t>– leidžia pasirinkti </a:t>
            </a:r>
            <a:r>
              <a:rPr lang="en-GB" dirty="0" err="1" smtClean="0">
                <a:latin typeface="Trebuchet MS" panose="020B0603020202020204" pitchFamily="34" charset="0"/>
              </a:rPr>
              <a:t>manipuliuoti</a:t>
            </a:r>
            <a:r>
              <a:rPr lang="en-GB" dirty="0" smtClean="0">
                <a:latin typeface="Trebuchet MS" panose="020B0603020202020204" pitchFamily="34" charset="0"/>
              </a:rPr>
              <a:t> HTML </a:t>
            </a:r>
            <a:r>
              <a:rPr lang="en-GB" dirty="0" err="1" smtClean="0">
                <a:latin typeface="Trebuchet MS" panose="020B0603020202020204" pitchFamily="34" charset="0"/>
              </a:rPr>
              <a:t>dokumentu</a:t>
            </a:r>
            <a:r>
              <a:rPr lang="lt-LT" dirty="0" smtClean="0">
                <a:latin typeface="Trebuchet MS" panose="020B0603020202020204" pitchFamily="34" charset="0"/>
              </a:rPr>
              <a:t>.</a:t>
            </a:r>
          </a:p>
          <a:p>
            <a:endParaRPr lang="lt-LT" b="1" dirty="0">
              <a:latin typeface="Trebuchet MS" panose="020B0603020202020204" pitchFamily="34" charset="0"/>
            </a:endParaRPr>
          </a:p>
          <a:p>
            <a:r>
              <a:rPr lang="lt-LT" b="1" dirty="0" smtClean="0">
                <a:latin typeface="Trebuchet MS" panose="020B0603020202020204" pitchFamily="34" charset="0"/>
              </a:rPr>
              <a:t>Pagrindi</a:t>
            </a:r>
            <a:r>
              <a:rPr lang="en-GB" b="1" dirty="0" smtClean="0">
                <a:latin typeface="Trebuchet MS" panose="020B0603020202020204" pitchFamily="34" charset="0"/>
              </a:rPr>
              <a:t>n</a:t>
            </a:r>
            <a:r>
              <a:rPr lang="lt-LT" b="1" dirty="0" smtClean="0">
                <a:latin typeface="Trebuchet MS" panose="020B0603020202020204" pitchFamily="34" charset="0"/>
              </a:rPr>
              <a:t>ė savybės:</a:t>
            </a:r>
          </a:p>
          <a:p>
            <a:endParaRPr lang="lt-LT" b="1" dirty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r>
              <a:rPr lang="lt-LT" b="1" dirty="0" smtClean="0">
                <a:latin typeface="Trebuchet MS" panose="020B0603020202020204" pitchFamily="34" charset="0"/>
              </a:rPr>
              <a:t>Pagrindiniai metodai: </a:t>
            </a:r>
            <a:r>
              <a:rPr lang="lt-LT" dirty="0" err="1">
                <a:latin typeface="Trebuchet MS" panose="020B0603020202020204" pitchFamily="34" charset="0"/>
              </a:rPr>
              <a:t>AppendChild</a:t>
            </a:r>
            <a:r>
              <a:rPr lang="lt-LT" dirty="0" smtClean="0">
                <a:latin typeface="Trebuchet MS" panose="020B0603020202020204" pitchFamily="34" charset="0"/>
              </a:rPr>
              <a:t>(),  </a:t>
            </a:r>
            <a:r>
              <a:rPr lang="lt-LT" dirty="0" err="1">
                <a:latin typeface="Trebuchet MS" panose="020B0603020202020204" pitchFamily="34" charset="0"/>
              </a:rPr>
              <a:t>AppendChildren</a:t>
            </a:r>
            <a:r>
              <a:rPr lang="lt-LT" dirty="0" smtClean="0">
                <a:latin typeface="Trebuchet MS" panose="020B0603020202020204" pitchFamily="34" charset="0"/>
              </a:rPr>
              <a:t>(),  </a:t>
            </a:r>
            <a:r>
              <a:rPr lang="lt-LT" dirty="0" err="1">
                <a:latin typeface="Trebuchet MS" panose="020B0603020202020204" pitchFamily="34" charset="0"/>
              </a:rPr>
              <a:t>Clone</a:t>
            </a:r>
            <a:r>
              <a:rPr lang="lt-LT" dirty="0" smtClean="0">
                <a:latin typeface="Trebuchet MS" panose="020B0603020202020204" pitchFamily="34" charset="0"/>
              </a:rPr>
              <a:t>(),  </a:t>
            </a:r>
            <a:r>
              <a:rPr lang="lt-LT" dirty="0" err="1">
                <a:latin typeface="Trebuchet MS" panose="020B0603020202020204" pitchFamily="34" charset="0"/>
              </a:rPr>
              <a:t>CloneNode</a:t>
            </a:r>
            <a:r>
              <a:rPr lang="lt-LT" dirty="0">
                <a:latin typeface="Trebuchet MS" panose="020B0603020202020204" pitchFamily="34" charset="0"/>
              </a:rPr>
              <a:t>(</a:t>
            </a:r>
            <a:r>
              <a:rPr lang="lt-LT" dirty="0" err="1">
                <a:latin typeface="Trebuchet MS" panose="020B0603020202020204" pitchFamily="34" charset="0"/>
              </a:rPr>
              <a:t>Boolean</a:t>
            </a:r>
            <a:r>
              <a:rPr lang="lt-LT" dirty="0" smtClean="0">
                <a:latin typeface="Trebuchet MS" panose="020B0603020202020204" pitchFamily="34" charset="0"/>
              </a:rPr>
              <a:t>),  </a:t>
            </a:r>
            <a:r>
              <a:rPr lang="lt-LT" dirty="0" err="1">
                <a:latin typeface="Trebuchet MS" panose="020B0603020202020204" pitchFamily="34" charset="0"/>
              </a:rPr>
              <a:t>CloneNode</a:t>
            </a:r>
            <a:r>
              <a:rPr lang="lt-LT" dirty="0">
                <a:latin typeface="Trebuchet MS" panose="020B0603020202020204" pitchFamily="34" charset="0"/>
              </a:rPr>
              <a:t>(</a:t>
            </a:r>
            <a:r>
              <a:rPr lang="lt-LT" dirty="0" err="1">
                <a:latin typeface="Trebuchet MS" panose="020B0603020202020204" pitchFamily="34" charset="0"/>
              </a:rPr>
              <a:t>String</a:t>
            </a:r>
            <a:r>
              <a:rPr lang="lt-LT" dirty="0">
                <a:latin typeface="Trebuchet MS" panose="020B0603020202020204" pitchFamily="34" charset="0"/>
              </a:rPr>
              <a:t>) </a:t>
            </a:r>
            <a:r>
              <a:rPr lang="lt-LT" dirty="0" smtClean="0">
                <a:latin typeface="Trebuchet MS" panose="020B0603020202020204" pitchFamily="34" charset="0"/>
              </a:rPr>
              <a:t>, </a:t>
            </a:r>
            <a:r>
              <a:rPr lang="lt-LT" dirty="0" err="1">
                <a:latin typeface="Trebuchet MS" panose="020B0603020202020204" pitchFamily="34" charset="0"/>
              </a:rPr>
              <a:t>CloneNode</a:t>
            </a:r>
            <a:r>
              <a:rPr lang="lt-LT" dirty="0">
                <a:latin typeface="Trebuchet MS" panose="020B0603020202020204" pitchFamily="34" charset="0"/>
              </a:rPr>
              <a:t>(</a:t>
            </a:r>
            <a:r>
              <a:rPr lang="lt-LT" dirty="0" err="1">
                <a:latin typeface="Trebuchet MS" panose="020B0603020202020204" pitchFamily="34" charset="0"/>
              </a:rPr>
              <a:t>String</a:t>
            </a:r>
            <a:r>
              <a:rPr lang="lt-LT" dirty="0">
                <a:latin typeface="Trebuchet MS" panose="020B0603020202020204" pitchFamily="34" charset="0"/>
              </a:rPr>
              <a:t>, </a:t>
            </a:r>
            <a:r>
              <a:rPr lang="lt-LT" dirty="0" err="1">
                <a:latin typeface="Trebuchet MS" panose="020B0603020202020204" pitchFamily="34" charset="0"/>
              </a:rPr>
              <a:t>Boolean</a:t>
            </a:r>
            <a:r>
              <a:rPr lang="lt-LT" dirty="0" smtClean="0">
                <a:latin typeface="Trebuchet MS" panose="020B0603020202020204" pitchFamily="34" charset="0"/>
              </a:rPr>
              <a:t>),  </a:t>
            </a:r>
            <a:r>
              <a:rPr lang="lt-LT" dirty="0" err="1">
                <a:latin typeface="Trebuchet MS" panose="020B0603020202020204" pitchFamily="34" charset="0"/>
              </a:rPr>
              <a:t>CopyFrom</a:t>
            </a:r>
            <a:r>
              <a:rPr lang="lt-LT" dirty="0">
                <a:latin typeface="Trebuchet MS" panose="020B0603020202020204" pitchFamily="34" charset="0"/>
              </a:rPr>
              <a:t>(</a:t>
            </a:r>
            <a:r>
              <a:rPr lang="lt-LT" dirty="0" err="1">
                <a:latin typeface="Trebuchet MS" panose="020B0603020202020204" pitchFamily="34" charset="0"/>
              </a:rPr>
              <a:t>HtmlNode</a:t>
            </a:r>
            <a:r>
              <a:rPr lang="lt-LT" dirty="0" smtClean="0">
                <a:latin typeface="Trebuchet MS" panose="020B0603020202020204" pitchFamily="34" charset="0"/>
              </a:rPr>
              <a:t>),  </a:t>
            </a:r>
            <a:r>
              <a:rPr lang="lt-LT" dirty="0" err="1">
                <a:latin typeface="Trebuchet MS" panose="020B0603020202020204" pitchFamily="34" charset="0"/>
              </a:rPr>
              <a:t>CopyFrom</a:t>
            </a:r>
            <a:r>
              <a:rPr lang="lt-LT" dirty="0">
                <a:latin typeface="Trebuchet MS" panose="020B0603020202020204" pitchFamily="34" charset="0"/>
              </a:rPr>
              <a:t>(</a:t>
            </a:r>
            <a:r>
              <a:rPr lang="lt-LT" dirty="0" err="1">
                <a:latin typeface="Trebuchet MS" panose="020B0603020202020204" pitchFamily="34" charset="0"/>
              </a:rPr>
              <a:t>HtmlNode</a:t>
            </a:r>
            <a:r>
              <a:rPr lang="lt-LT" dirty="0">
                <a:latin typeface="Trebuchet MS" panose="020B0603020202020204" pitchFamily="34" charset="0"/>
              </a:rPr>
              <a:t>, </a:t>
            </a:r>
            <a:r>
              <a:rPr lang="lt-LT" dirty="0" err="1">
                <a:latin typeface="Trebuchet MS" panose="020B0603020202020204" pitchFamily="34" charset="0"/>
              </a:rPr>
              <a:t>Boolean</a:t>
            </a:r>
            <a:r>
              <a:rPr lang="lt-LT" dirty="0" smtClean="0">
                <a:latin typeface="Trebuchet MS" panose="020B0603020202020204" pitchFamily="34" charset="0"/>
              </a:rPr>
              <a:t>),  </a:t>
            </a:r>
            <a:r>
              <a:rPr lang="lt-LT" dirty="0" err="1">
                <a:latin typeface="Trebuchet MS" panose="020B0603020202020204" pitchFamily="34" charset="0"/>
              </a:rPr>
              <a:t>CreateNode</a:t>
            </a:r>
            <a:r>
              <a:rPr lang="lt-LT" dirty="0" smtClean="0">
                <a:latin typeface="Trebuchet MS" panose="020B0603020202020204" pitchFamily="34" charset="0"/>
              </a:rPr>
              <a:t>(),  </a:t>
            </a:r>
            <a:r>
              <a:rPr lang="lt-LT" dirty="0" err="1">
                <a:latin typeface="Trebuchet MS" panose="020B0603020202020204" pitchFamily="34" charset="0"/>
              </a:rPr>
              <a:t>InsertAfter</a:t>
            </a:r>
            <a:r>
              <a:rPr lang="lt-LT" dirty="0" smtClean="0">
                <a:latin typeface="Trebuchet MS" panose="020B0603020202020204" pitchFamily="34" charset="0"/>
              </a:rPr>
              <a:t>(),  </a:t>
            </a:r>
            <a:r>
              <a:rPr lang="lt-LT" dirty="0" err="1" smtClean="0">
                <a:latin typeface="Trebuchet MS" panose="020B0603020202020204" pitchFamily="34" charset="0"/>
              </a:rPr>
              <a:t>InsertBefore</a:t>
            </a:r>
            <a:r>
              <a:rPr lang="lt-LT" dirty="0" smtClean="0">
                <a:latin typeface="Trebuchet MS" panose="020B0603020202020204" pitchFamily="34" charset="0"/>
              </a:rPr>
              <a:t>,  </a:t>
            </a:r>
            <a:r>
              <a:rPr lang="lt-LT" dirty="0" err="1" smtClean="0">
                <a:latin typeface="Trebuchet MS" panose="020B0603020202020204" pitchFamily="34" charset="0"/>
              </a:rPr>
              <a:t>PrependChild</a:t>
            </a:r>
            <a:r>
              <a:rPr lang="lt-LT" dirty="0" smtClean="0">
                <a:latin typeface="Trebuchet MS" panose="020B0603020202020204" pitchFamily="34" charset="0"/>
              </a:rPr>
              <a:t>,  </a:t>
            </a:r>
            <a:r>
              <a:rPr lang="lt-LT" dirty="0" err="1" smtClean="0">
                <a:latin typeface="Trebuchet MS" panose="020B0603020202020204" pitchFamily="34" charset="0"/>
              </a:rPr>
              <a:t>PrependChildren</a:t>
            </a:r>
            <a:r>
              <a:rPr lang="lt-LT" dirty="0" smtClean="0">
                <a:latin typeface="Trebuchet MS" panose="020B0603020202020204" pitchFamily="34" charset="0"/>
              </a:rPr>
              <a:t>,  </a:t>
            </a:r>
            <a:r>
              <a:rPr lang="lt-LT" dirty="0" err="1" smtClean="0">
                <a:latin typeface="Trebuchet MS" panose="020B0603020202020204" pitchFamily="34" charset="0"/>
              </a:rPr>
              <a:t>Remove</a:t>
            </a:r>
            <a:r>
              <a:rPr lang="lt-LT" dirty="0" smtClean="0">
                <a:latin typeface="Trebuchet MS" panose="020B0603020202020204" pitchFamily="34" charset="0"/>
              </a:rPr>
              <a:t>,  </a:t>
            </a:r>
            <a:r>
              <a:rPr lang="lt-LT" dirty="0" err="1" smtClean="0">
                <a:latin typeface="Trebuchet MS" panose="020B0603020202020204" pitchFamily="34" charset="0"/>
              </a:rPr>
              <a:t>RemoveAll</a:t>
            </a:r>
            <a:r>
              <a:rPr lang="lt-LT" dirty="0" smtClean="0">
                <a:latin typeface="Trebuchet MS" panose="020B0603020202020204" pitchFamily="34" charset="0"/>
              </a:rPr>
              <a:t>,  </a:t>
            </a:r>
            <a:r>
              <a:rPr lang="lt-LT" dirty="0" err="1" smtClean="0">
                <a:latin typeface="Trebuchet MS" panose="020B0603020202020204" pitchFamily="34" charset="0"/>
              </a:rPr>
              <a:t>RemoveAllChildren</a:t>
            </a:r>
            <a:r>
              <a:rPr lang="lt-LT" dirty="0" smtClean="0">
                <a:latin typeface="Trebuchet MS" panose="020B0603020202020204" pitchFamily="34" charset="0"/>
              </a:rPr>
              <a:t>,  </a:t>
            </a:r>
            <a:r>
              <a:rPr lang="lt-LT" dirty="0" err="1" smtClean="0">
                <a:latin typeface="Trebuchet MS" panose="020B0603020202020204" pitchFamily="34" charset="0"/>
              </a:rPr>
              <a:t>RemoveChild</a:t>
            </a:r>
            <a:r>
              <a:rPr lang="lt-LT" dirty="0" smtClean="0">
                <a:latin typeface="Trebuchet MS" panose="020B0603020202020204" pitchFamily="34" charset="0"/>
              </a:rPr>
              <a:t>(</a:t>
            </a:r>
            <a:r>
              <a:rPr lang="lt-LT" dirty="0" err="1" smtClean="0">
                <a:latin typeface="Trebuchet MS" panose="020B0603020202020204" pitchFamily="34" charset="0"/>
              </a:rPr>
              <a:t>HtmlNode</a:t>
            </a:r>
            <a:r>
              <a:rPr lang="lt-LT" dirty="0" smtClean="0">
                <a:latin typeface="Trebuchet MS" panose="020B0603020202020204" pitchFamily="34" charset="0"/>
              </a:rPr>
              <a:t>), </a:t>
            </a:r>
            <a:r>
              <a:rPr lang="lt-LT" dirty="0" err="1" smtClean="0">
                <a:latin typeface="Trebuchet MS" panose="020B0603020202020204" pitchFamily="34" charset="0"/>
              </a:rPr>
              <a:t>RemoveChild</a:t>
            </a:r>
            <a:r>
              <a:rPr lang="lt-LT" dirty="0" smtClean="0">
                <a:latin typeface="Trebuchet MS" panose="020B0603020202020204" pitchFamily="34" charset="0"/>
              </a:rPr>
              <a:t>(</a:t>
            </a:r>
            <a:r>
              <a:rPr lang="lt-LT" dirty="0" err="1" smtClean="0">
                <a:latin typeface="Trebuchet MS" panose="020B0603020202020204" pitchFamily="34" charset="0"/>
              </a:rPr>
              <a:t>HtmlNode</a:t>
            </a:r>
            <a:r>
              <a:rPr lang="lt-LT" dirty="0">
                <a:latin typeface="Trebuchet MS" panose="020B0603020202020204" pitchFamily="34" charset="0"/>
              </a:rPr>
              <a:t>, </a:t>
            </a:r>
            <a:r>
              <a:rPr lang="lt-LT" dirty="0" err="1">
                <a:latin typeface="Trebuchet MS" panose="020B0603020202020204" pitchFamily="34" charset="0"/>
              </a:rPr>
              <a:t>Boolean</a:t>
            </a:r>
            <a:r>
              <a:rPr lang="lt-LT" dirty="0" smtClean="0">
                <a:latin typeface="Trebuchet MS" panose="020B0603020202020204" pitchFamily="34" charset="0"/>
              </a:rPr>
              <a:t>),  </a:t>
            </a:r>
            <a:r>
              <a:rPr lang="lt-LT" dirty="0" err="1">
                <a:latin typeface="Trebuchet MS" panose="020B0603020202020204" pitchFamily="34" charset="0"/>
              </a:rPr>
              <a:t>ReplaceChild</a:t>
            </a:r>
            <a:r>
              <a:rPr lang="lt-LT" dirty="0" smtClean="0">
                <a:latin typeface="Trebuchet MS" panose="020B0603020202020204" pitchFamily="34" charset="0"/>
              </a:rPr>
              <a:t>().</a:t>
            </a:r>
            <a:endParaRPr lang="lt-LT" dirty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88551"/>
              </p:ext>
            </p:extLst>
          </p:nvPr>
        </p:nvGraphicFramePr>
        <p:xfrm>
          <a:off x="503489" y="2372606"/>
          <a:ext cx="11308760" cy="1828800"/>
        </p:xfrm>
        <a:graphic>
          <a:graphicData uri="http://schemas.openxmlformats.org/drawingml/2006/table">
            <a:tbl>
              <a:tblPr/>
              <a:tblGrid>
                <a:gridCol w="2584485"/>
                <a:gridCol w="872427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b="1" dirty="0" smtClean="0">
                          <a:effectLst/>
                          <a:latin typeface="Trebuchet MS" panose="020B0603020202020204" pitchFamily="34" charset="0"/>
                        </a:rPr>
                        <a:t>Pavadinimas</a:t>
                      </a:r>
                      <a:endParaRPr lang="lt-LT" b="1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b="1" dirty="0" smtClean="0">
                          <a:effectLst/>
                          <a:latin typeface="Trebuchet MS" panose="020B0603020202020204" pitchFamily="34" charset="0"/>
                        </a:rPr>
                        <a:t>Aprašymas</a:t>
                      </a:r>
                      <a:endParaRPr lang="lt-LT" b="1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 err="1">
                          <a:effectLst/>
                          <a:latin typeface="Trebuchet MS" panose="020B0603020202020204" pitchFamily="34" charset="0"/>
                        </a:rPr>
                        <a:t>InnerHtml</a:t>
                      </a:r>
                      <a:endParaRPr lang="lt-LT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  <a:latin typeface="Trebuchet MS" panose="020B0603020202020204" pitchFamily="34" charset="0"/>
                        </a:rPr>
                        <a:t>Gaunamas arba nustatomas HTML tarp pradžios ir pabaigos gairių. </a:t>
                      </a:r>
                      <a:endParaRPr lang="en-US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 err="1">
                          <a:effectLst/>
                          <a:latin typeface="Trebuchet MS" panose="020B0603020202020204" pitchFamily="34" charset="0"/>
                        </a:rPr>
                        <a:t>InnerText</a:t>
                      </a:r>
                      <a:endParaRPr lang="lt-LT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  <a:latin typeface="Trebuchet MS" panose="020B0603020202020204" pitchFamily="34" charset="0"/>
                        </a:rPr>
                        <a:t>Gaunamas tekstas</a:t>
                      </a:r>
                      <a:r>
                        <a:rPr lang="lt-LT" baseline="0" dirty="0" smtClean="0">
                          <a:effectLst/>
                          <a:latin typeface="Trebuchet MS" panose="020B0603020202020204" pitchFamily="34" charset="0"/>
                        </a:rPr>
                        <a:t> tarp pradžios ir pabaigos gairių.</a:t>
                      </a:r>
                      <a:endParaRPr lang="en-US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 err="1">
                          <a:effectLst/>
                          <a:latin typeface="Trebuchet MS" panose="020B0603020202020204" pitchFamily="34" charset="0"/>
                        </a:rPr>
                        <a:t>OuterHtml</a:t>
                      </a:r>
                      <a:endParaRPr lang="lt-LT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  <a:latin typeface="Trebuchet MS" panose="020B0603020202020204" pitchFamily="34" charset="0"/>
                        </a:rPr>
                        <a:t>Gaunamas objektas bei jo turinys. </a:t>
                      </a:r>
                      <a:endParaRPr lang="en-US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>
                          <a:effectLst/>
                          <a:latin typeface="Trebuchet MS" panose="020B0603020202020204" pitchFamily="34" charset="0"/>
                        </a:rPr>
                        <a:t>ParentNode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  <a:latin typeface="Trebuchet MS" panose="020B0603020202020204" pitchFamily="34" charset="0"/>
                        </a:rPr>
                        <a:t>Gaunamas mazgo tėvas.</a:t>
                      </a:r>
                      <a:endParaRPr lang="en-US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63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veikslėlis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902" y="195590"/>
            <a:ext cx="1178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Agility pack</a:t>
            </a:r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 HTML navigacija</a:t>
            </a:r>
            <a:endParaRPr lang="lt-LT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3490" y="1352159"/>
            <a:ext cx="114886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b="1" dirty="0">
                <a:latin typeface="Trebuchet MS" panose="020B0603020202020204" pitchFamily="34" charset="0"/>
              </a:rPr>
              <a:t>HTML </a:t>
            </a:r>
            <a:r>
              <a:rPr lang="lt-LT" b="1" dirty="0" err="1" smtClean="0">
                <a:latin typeface="Trebuchet MS" panose="020B0603020202020204" pitchFamily="34" charset="0"/>
              </a:rPr>
              <a:t>Traversing</a:t>
            </a:r>
            <a:r>
              <a:rPr lang="lt-LT" b="1" dirty="0" smtClean="0">
                <a:latin typeface="Trebuchet MS" panose="020B0603020202020204" pitchFamily="34" charset="0"/>
              </a:rPr>
              <a:t> </a:t>
            </a:r>
            <a:r>
              <a:rPr lang="lt-LT" dirty="0" smtClean="0">
                <a:latin typeface="Trebuchet MS" panose="020B0603020202020204" pitchFamily="34" charset="0"/>
              </a:rPr>
              <a:t>– leidžia judėti </a:t>
            </a:r>
            <a:r>
              <a:rPr lang="en-GB" dirty="0" smtClean="0">
                <a:latin typeface="Trebuchet MS" panose="020B0603020202020204" pitchFamily="34" charset="0"/>
              </a:rPr>
              <a:t>HTML </a:t>
            </a:r>
            <a:r>
              <a:rPr lang="en-GB" dirty="0" err="1" smtClean="0">
                <a:latin typeface="Trebuchet MS" panose="020B0603020202020204" pitchFamily="34" charset="0"/>
              </a:rPr>
              <a:t>dokumentu</a:t>
            </a:r>
            <a:r>
              <a:rPr lang="lt-LT" dirty="0" smtClean="0">
                <a:latin typeface="Trebuchet MS" panose="020B0603020202020204" pitchFamily="34" charset="0"/>
              </a:rPr>
              <a:t>.</a:t>
            </a:r>
          </a:p>
          <a:p>
            <a:endParaRPr lang="lt-LT" b="1" dirty="0">
              <a:latin typeface="Trebuchet MS" panose="020B0603020202020204" pitchFamily="34" charset="0"/>
            </a:endParaRPr>
          </a:p>
          <a:p>
            <a:r>
              <a:rPr lang="lt-LT" b="1" dirty="0" smtClean="0">
                <a:latin typeface="Trebuchet MS" panose="020B0603020202020204" pitchFamily="34" charset="0"/>
              </a:rPr>
              <a:t>Pagrindi</a:t>
            </a:r>
            <a:r>
              <a:rPr lang="en-GB" b="1" dirty="0" smtClean="0">
                <a:latin typeface="Trebuchet MS" panose="020B0603020202020204" pitchFamily="34" charset="0"/>
              </a:rPr>
              <a:t>n</a:t>
            </a:r>
            <a:r>
              <a:rPr lang="lt-LT" b="1" dirty="0" smtClean="0">
                <a:latin typeface="Trebuchet MS" panose="020B0603020202020204" pitchFamily="34" charset="0"/>
              </a:rPr>
              <a:t>ė savybės:</a:t>
            </a:r>
          </a:p>
          <a:p>
            <a:endParaRPr lang="lt-LT" b="1" dirty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>
              <a:latin typeface="Trebuchet MS" panose="020B0603020202020204" pitchFamily="34" charset="0"/>
            </a:endParaRPr>
          </a:p>
          <a:p>
            <a:r>
              <a:rPr lang="lt-LT" b="1" dirty="0" smtClean="0">
                <a:latin typeface="Trebuchet MS" panose="020B0603020202020204" pitchFamily="34" charset="0"/>
              </a:rPr>
              <a:t>Pagrindiniai metodai: </a:t>
            </a:r>
            <a:r>
              <a:rPr lang="lt-LT" dirty="0" err="1">
                <a:latin typeface="Trebuchet MS" panose="020B0603020202020204" pitchFamily="34" charset="0"/>
              </a:rPr>
              <a:t>Ancestors</a:t>
            </a:r>
            <a:r>
              <a:rPr lang="lt-LT" dirty="0">
                <a:latin typeface="Trebuchet MS" panose="020B0603020202020204" pitchFamily="34" charset="0"/>
              </a:rPr>
              <a:t>(),  </a:t>
            </a:r>
            <a:r>
              <a:rPr lang="lt-LT" dirty="0" err="1">
                <a:latin typeface="Trebuchet MS" panose="020B0603020202020204" pitchFamily="34" charset="0"/>
              </a:rPr>
              <a:t>Ancestors</a:t>
            </a:r>
            <a:r>
              <a:rPr lang="lt-LT" dirty="0">
                <a:latin typeface="Trebuchet MS" panose="020B0603020202020204" pitchFamily="34" charset="0"/>
              </a:rPr>
              <a:t>(</a:t>
            </a:r>
            <a:r>
              <a:rPr lang="lt-LT" dirty="0" err="1">
                <a:latin typeface="Trebuchet MS" panose="020B0603020202020204" pitchFamily="34" charset="0"/>
              </a:rPr>
              <a:t>String</a:t>
            </a:r>
            <a:r>
              <a:rPr lang="lt-LT" dirty="0">
                <a:latin typeface="Trebuchet MS" panose="020B0603020202020204" pitchFamily="34" charset="0"/>
              </a:rPr>
              <a:t>),  </a:t>
            </a:r>
            <a:r>
              <a:rPr lang="lt-LT" dirty="0" err="1">
                <a:latin typeface="Trebuchet MS" panose="020B0603020202020204" pitchFamily="34" charset="0"/>
              </a:rPr>
              <a:t>AncestorsAndSelf</a:t>
            </a:r>
            <a:r>
              <a:rPr lang="lt-LT" dirty="0">
                <a:latin typeface="Trebuchet MS" panose="020B0603020202020204" pitchFamily="34" charset="0"/>
              </a:rPr>
              <a:t>(),  </a:t>
            </a:r>
            <a:r>
              <a:rPr lang="lt-LT" dirty="0" err="1">
                <a:latin typeface="Trebuchet MS" panose="020B0603020202020204" pitchFamily="34" charset="0"/>
              </a:rPr>
              <a:t>AncestorsAndSelf</a:t>
            </a:r>
            <a:r>
              <a:rPr lang="lt-LT" dirty="0">
                <a:latin typeface="Trebuchet MS" panose="020B0603020202020204" pitchFamily="34" charset="0"/>
              </a:rPr>
              <a:t>(</a:t>
            </a:r>
            <a:r>
              <a:rPr lang="lt-LT" dirty="0" err="1">
                <a:latin typeface="Trebuchet MS" panose="020B0603020202020204" pitchFamily="34" charset="0"/>
              </a:rPr>
              <a:t>String</a:t>
            </a:r>
            <a:r>
              <a:rPr lang="lt-LT" dirty="0">
                <a:latin typeface="Trebuchet MS" panose="020B0603020202020204" pitchFamily="34" charset="0"/>
              </a:rPr>
              <a:t>),  </a:t>
            </a:r>
            <a:r>
              <a:rPr lang="lt-LT" dirty="0" err="1">
                <a:latin typeface="Trebuchet MS" panose="020B0603020202020204" pitchFamily="34" charset="0"/>
              </a:rPr>
              <a:t>DescendantNodes</a:t>
            </a:r>
            <a:r>
              <a:rPr lang="lt-LT" dirty="0">
                <a:latin typeface="Trebuchet MS" panose="020B0603020202020204" pitchFamily="34" charset="0"/>
              </a:rPr>
              <a:t>,  </a:t>
            </a:r>
            <a:r>
              <a:rPr lang="lt-LT" dirty="0" err="1">
                <a:latin typeface="Trebuchet MS" panose="020B0603020202020204" pitchFamily="34" charset="0"/>
              </a:rPr>
              <a:t>DescendantNodesAndSelf</a:t>
            </a:r>
            <a:r>
              <a:rPr lang="lt-LT" dirty="0">
                <a:latin typeface="Trebuchet MS" panose="020B0603020202020204" pitchFamily="34" charset="0"/>
              </a:rPr>
              <a:t>,  </a:t>
            </a:r>
            <a:r>
              <a:rPr lang="lt-LT" dirty="0" err="1">
                <a:latin typeface="Trebuchet MS" panose="020B0603020202020204" pitchFamily="34" charset="0"/>
              </a:rPr>
              <a:t>Descendants</a:t>
            </a:r>
            <a:r>
              <a:rPr lang="lt-LT" dirty="0">
                <a:latin typeface="Trebuchet MS" panose="020B0603020202020204" pitchFamily="34" charset="0"/>
              </a:rPr>
              <a:t>(),  </a:t>
            </a:r>
            <a:r>
              <a:rPr lang="lt-LT" dirty="0" err="1">
                <a:latin typeface="Trebuchet MS" panose="020B0603020202020204" pitchFamily="34" charset="0"/>
              </a:rPr>
              <a:t>Descendants</a:t>
            </a:r>
            <a:r>
              <a:rPr lang="lt-LT" dirty="0">
                <a:latin typeface="Trebuchet MS" panose="020B0603020202020204" pitchFamily="34" charset="0"/>
              </a:rPr>
              <a:t>(</a:t>
            </a:r>
            <a:r>
              <a:rPr lang="lt-LT" dirty="0" err="1">
                <a:latin typeface="Trebuchet MS" panose="020B0603020202020204" pitchFamily="34" charset="0"/>
              </a:rPr>
              <a:t>String</a:t>
            </a:r>
            <a:r>
              <a:rPr lang="lt-LT" dirty="0">
                <a:latin typeface="Trebuchet MS" panose="020B0603020202020204" pitchFamily="34" charset="0"/>
              </a:rPr>
              <a:t>),  </a:t>
            </a:r>
            <a:r>
              <a:rPr lang="lt-LT" dirty="0" err="1">
                <a:latin typeface="Trebuchet MS" panose="020B0603020202020204" pitchFamily="34" charset="0"/>
              </a:rPr>
              <a:t>DescendantsAndSelf</a:t>
            </a:r>
            <a:r>
              <a:rPr lang="lt-LT" dirty="0">
                <a:latin typeface="Trebuchet MS" panose="020B0603020202020204" pitchFamily="34" charset="0"/>
              </a:rPr>
              <a:t>(),  </a:t>
            </a:r>
            <a:r>
              <a:rPr lang="lt-LT" dirty="0" err="1">
                <a:latin typeface="Trebuchet MS" panose="020B0603020202020204" pitchFamily="34" charset="0"/>
              </a:rPr>
              <a:t>DescendantsAndSelf</a:t>
            </a:r>
            <a:r>
              <a:rPr lang="lt-LT" dirty="0">
                <a:latin typeface="Trebuchet MS" panose="020B0603020202020204" pitchFamily="34" charset="0"/>
              </a:rPr>
              <a:t>(</a:t>
            </a:r>
            <a:r>
              <a:rPr lang="lt-LT" dirty="0" err="1">
                <a:latin typeface="Trebuchet MS" panose="020B0603020202020204" pitchFamily="34" charset="0"/>
              </a:rPr>
              <a:t>String</a:t>
            </a:r>
            <a:r>
              <a:rPr lang="lt-LT" dirty="0">
                <a:latin typeface="Trebuchet MS" panose="020B0603020202020204" pitchFamily="34" charset="0"/>
              </a:rPr>
              <a:t>),  </a:t>
            </a:r>
            <a:r>
              <a:rPr lang="lt-LT" dirty="0" err="1">
                <a:latin typeface="Trebuchet MS" panose="020B0603020202020204" pitchFamily="34" charset="0"/>
              </a:rPr>
              <a:t>Element</a:t>
            </a:r>
            <a:r>
              <a:rPr lang="lt-LT" dirty="0">
                <a:latin typeface="Trebuchet MS" panose="020B0603020202020204" pitchFamily="34" charset="0"/>
              </a:rPr>
              <a:t>, </a:t>
            </a:r>
            <a:r>
              <a:rPr lang="lt-LT" dirty="0" err="1">
                <a:latin typeface="Trebuchet MS" panose="020B0603020202020204" pitchFamily="34" charset="0"/>
              </a:rPr>
              <a:t>Elements</a:t>
            </a:r>
            <a:r>
              <a:rPr lang="lt-LT" dirty="0">
                <a:latin typeface="Trebuchet MS" panose="020B0603020202020204" pitchFamily="34" charset="0"/>
              </a:rPr>
              <a:t>.  </a:t>
            </a: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endParaRPr lang="lt-LT" b="1" dirty="0">
              <a:latin typeface="Trebuchet MS" panose="020B0603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902273"/>
              </p:ext>
            </p:extLst>
          </p:nvPr>
        </p:nvGraphicFramePr>
        <p:xfrm>
          <a:off x="503490" y="2344881"/>
          <a:ext cx="11488642" cy="2194560"/>
        </p:xfrm>
        <a:graphic>
          <a:graphicData uri="http://schemas.openxmlformats.org/drawingml/2006/table">
            <a:tbl>
              <a:tblPr/>
              <a:tblGrid>
                <a:gridCol w="3199080"/>
                <a:gridCol w="8289562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b="1" dirty="0" smtClean="0">
                          <a:effectLst/>
                          <a:latin typeface="Trebuchet MS" panose="020B0603020202020204" pitchFamily="34" charset="0"/>
                        </a:rPr>
                        <a:t>Pavadinimas</a:t>
                      </a:r>
                      <a:endParaRPr lang="lt-LT" b="1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b="1" dirty="0" smtClean="0">
                          <a:effectLst/>
                          <a:latin typeface="Trebuchet MS" panose="020B0603020202020204" pitchFamily="34" charset="0"/>
                        </a:rPr>
                        <a:t>Aprašymas</a:t>
                      </a:r>
                      <a:endParaRPr lang="lt-LT" b="1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>
                          <a:effectLst/>
                          <a:latin typeface="Trebuchet MS" panose="020B0603020202020204" pitchFamily="34" charset="0"/>
                        </a:rPr>
                        <a:t>ChildNodes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  <a:latin typeface="Trebuchet MS" panose="020B0603020202020204" pitchFamily="34" charset="0"/>
                        </a:rPr>
                        <a:t>Gaunami visi mazgo vaikai.</a:t>
                      </a:r>
                      <a:endParaRPr lang="en-US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 err="1">
                          <a:effectLst/>
                          <a:latin typeface="Trebuchet MS" panose="020B0603020202020204" pitchFamily="34" charset="0"/>
                        </a:rPr>
                        <a:t>FirstChild</a:t>
                      </a:r>
                      <a:endParaRPr lang="lt-LT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  <a:latin typeface="Trebuchet MS" panose="020B0603020202020204" pitchFamily="34" charset="0"/>
                        </a:rPr>
                        <a:t>Gaunamas pirmas mazgo vaikas.</a:t>
                      </a:r>
                      <a:endParaRPr lang="en-US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>
                          <a:effectLst/>
                          <a:latin typeface="Trebuchet MS" panose="020B0603020202020204" pitchFamily="34" charset="0"/>
                        </a:rPr>
                        <a:t>LastChild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  <a:latin typeface="Trebuchet MS" panose="020B0603020202020204" pitchFamily="34" charset="0"/>
                        </a:rPr>
                        <a:t>Gaunamas paskutinis</a:t>
                      </a:r>
                      <a:r>
                        <a:rPr lang="lt-LT" baseline="0" dirty="0" smtClean="0">
                          <a:effectLst/>
                          <a:latin typeface="Trebuchet MS" panose="020B0603020202020204" pitchFamily="34" charset="0"/>
                        </a:rPr>
                        <a:t> mazgo vaikas.</a:t>
                      </a:r>
                      <a:endParaRPr lang="en-US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 err="1">
                          <a:effectLst/>
                          <a:latin typeface="Trebuchet MS" panose="020B0603020202020204" pitchFamily="34" charset="0"/>
                        </a:rPr>
                        <a:t>NextSibling</a:t>
                      </a:r>
                      <a:endParaRPr lang="lt-LT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  <a:latin typeface="Trebuchet MS" panose="020B0603020202020204" pitchFamily="34" charset="0"/>
                        </a:rPr>
                        <a:t>Gaunamas kitas HTML mazgas po nurodyto elemento.</a:t>
                      </a:r>
                      <a:endParaRPr lang="en-US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>
                          <a:effectLst/>
                          <a:latin typeface="Trebuchet MS" panose="020B0603020202020204" pitchFamily="34" charset="0"/>
                        </a:rPr>
                        <a:t>ParentNode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  <a:latin typeface="Trebuchet MS" panose="020B0603020202020204" pitchFamily="34" charset="0"/>
                        </a:rPr>
                        <a:t>Gaunamas mazgo tėvas.</a:t>
                      </a:r>
                      <a:endParaRPr lang="en-US" dirty="0"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10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veikslėlis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902" y="195590"/>
            <a:ext cx="1178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Agility pack</a:t>
            </a:r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  <a:r>
              <a:rPr lang="en-GB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Praktin</a:t>
            </a:r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ė užduotis</a:t>
            </a:r>
            <a:endParaRPr lang="lt-LT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Stačiakampis 1"/>
          <p:cNvSpPr/>
          <p:nvPr/>
        </p:nvSpPr>
        <p:spPr>
          <a:xfrm>
            <a:off x="4588215" y="3244334"/>
            <a:ext cx="380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>
                <a:latin typeface="Trebuchet MS" panose="020B0603020202020204" pitchFamily="34" charset="0"/>
              </a:rPr>
              <a:t>Dabar atliksime praktinę užduotį.</a:t>
            </a:r>
            <a:endParaRPr lang="lt-LT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0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veikslėlis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902" y="195590"/>
            <a:ext cx="1178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lt-LT" sz="2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Daugiagijiškumas</a:t>
            </a:r>
            <a:endParaRPr lang="lt-LT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55" y="3282845"/>
            <a:ext cx="5558086" cy="32964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9528" y="1700506"/>
            <a:ext cx="7525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dirty="0" err="1">
                <a:latin typeface="Trebuchet MS" panose="020B0603020202020204" pitchFamily="34" charset="0"/>
              </a:rPr>
              <a:t>Daugiagijiškumas</a:t>
            </a:r>
            <a:r>
              <a:rPr lang="lt-LT" dirty="0">
                <a:latin typeface="Trebuchet MS" panose="020B0603020202020204" pitchFamily="34" charset="0"/>
              </a:rPr>
              <a:t> </a:t>
            </a:r>
            <a:r>
              <a:rPr lang="lt-LT" dirty="0" smtClean="0">
                <a:latin typeface="Trebuchet MS" panose="020B0603020202020204" pitchFamily="34" charset="0"/>
              </a:rPr>
              <a:t>(angl.- </a:t>
            </a:r>
            <a:r>
              <a:rPr lang="lt-LT" dirty="0" err="1" smtClean="0">
                <a:latin typeface="Trebuchet MS" panose="020B0603020202020204" pitchFamily="34" charset="0"/>
              </a:rPr>
              <a:t>Multithreading</a:t>
            </a:r>
            <a:r>
              <a:rPr lang="lt-LT" dirty="0" smtClean="0">
                <a:latin typeface="Trebuchet MS" panose="020B0603020202020204" pitchFamily="34" charset="0"/>
              </a:rPr>
              <a:t>) -  leidžia paleisti daugiau nei vieną giją vienu metu. Pavyzdžiui sistemoje su </a:t>
            </a:r>
            <a:r>
              <a:rPr lang="en-GB" dirty="0" smtClean="0">
                <a:latin typeface="Trebuchet MS" panose="020B0603020202020204" pitchFamily="34" charset="0"/>
              </a:rPr>
              <a:t>8</a:t>
            </a:r>
            <a:r>
              <a:rPr lang="lt-LT" dirty="0" smtClean="0">
                <a:latin typeface="Trebuchet MS" panose="020B0603020202020204" pitchFamily="34" charset="0"/>
              </a:rPr>
              <a:t> branduoliais, galima paleisti </a:t>
            </a:r>
            <a:r>
              <a:rPr lang="en-GB" dirty="0">
                <a:latin typeface="Trebuchet MS" panose="020B0603020202020204" pitchFamily="34" charset="0"/>
              </a:rPr>
              <a:t>8</a:t>
            </a:r>
            <a:r>
              <a:rPr lang="en-GB" dirty="0" smtClean="0">
                <a:latin typeface="Trebuchet MS" panose="020B0603020202020204" pitchFamily="34" charset="0"/>
              </a:rPr>
              <a:t> </a:t>
            </a:r>
            <a:r>
              <a:rPr lang="en-GB" dirty="0" err="1" smtClean="0">
                <a:latin typeface="Trebuchet MS" panose="020B0603020202020204" pitchFamily="34" charset="0"/>
              </a:rPr>
              <a:t>gijas</a:t>
            </a:r>
            <a:r>
              <a:rPr lang="en-GB" dirty="0" smtClean="0">
                <a:latin typeface="Trebuchet MS" panose="020B0603020202020204" pitchFamily="34" charset="0"/>
              </a:rPr>
              <a:t> </a:t>
            </a:r>
            <a:r>
              <a:rPr lang="en-GB" dirty="0" err="1" smtClean="0">
                <a:latin typeface="Trebuchet MS" panose="020B0603020202020204" pitchFamily="34" charset="0"/>
              </a:rPr>
              <a:t>ir</a:t>
            </a:r>
            <a:r>
              <a:rPr lang="en-GB" dirty="0" smtClean="0">
                <a:latin typeface="Trebuchet MS" panose="020B0603020202020204" pitchFamily="34" charset="0"/>
              </a:rPr>
              <a:t> </a:t>
            </a:r>
            <a:r>
              <a:rPr lang="en-GB" dirty="0" err="1" smtClean="0">
                <a:latin typeface="Trebuchet MS" panose="020B0603020202020204" pitchFamily="34" charset="0"/>
              </a:rPr>
              <a:t>jos</a:t>
            </a:r>
            <a:r>
              <a:rPr lang="en-GB" dirty="0" smtClean="0">
                <a:latin typeface="Trebuchet MS" panose="020B0603020202020204" pitchFamily="34" charset="0"/>
              </a:rPr>
              <a:t> </a:t>
            </a:r>
            <a:r>
              <a:rPr lang="en-GB" dirty="0" err="1" smtClean="0">
                <a:latin typeface="Trebuchet MS" panose="020B0603020202020204" pitchFamily="34" charset="0"/>
              </a:rPr>
              <a:t>atliks</a:t>
            </a:r>
            <a:r>
              <a:rPr lang="en-GB" dirty="0" smtClean="0">
                <a:latin typeface="Trebuchet MS" panose="020B0603020202020204" pitchFamily="34" charset="0"/>
              </a:rPr>
              <a:t> </a:t>
            </a:r>
            <a:r>
              <a:rPr lang="en-GB" dirty="0" err="1" smtClean="0">
                <a:latin typeface="Trebuchet MS" panose="020B0603020202020204" pitchFamily="34" charset="0"/>
              </a:rPr>
              <a:t>darb</a:t>
            </a:r>
            <a:r>
              <a:rPr lang="lt-LT" dirty="0">
                <a:latin typeface="Trebuchet MS" panose="020B0603020202020204" pitchFamily="34" charset="0"/>
              </a:rPr>
              <a:t>ą</a:t>
            </a:r>
            <a:r>
              <a:rPr lang="lt-LT" dirty="0" smtClean="0">
                <a:latin typeface="Trebuchet MS" panose="020B0603020202020204" pitchFamily="34" charset="0"/>
              </a:rPr>
              <a:t> </a:t>
            </a:r>
            <a:r>
              <a:rPr lang="en-GB" dirty="0" smtClean="0">
                <a:latin typeface="Trebuchet MS" panose="020B0603020202020204" pitchFamily="34" charset="0"/>
              </a:rPr>
              <a:t>8</a:t>
            </a:r>
            <a:r>
              <a:rPr lang="en-US" dirty="0" smtClean="0">
                <a:latin typeface="Trebuchet MS" panose="020B0603020202020204" pitchFamily="34" charset="0"/>
              </a:rPr>
              <a:t> </a:t>
            </a:r>
            <a:r>
              <a:rPr lang="lt-LT" dirty="0" smtClean="0">
                <a:latin typeface="Trebuchet MS" panose="020B0603020202020204" pitchFamily="34" charset="0"/>
              </a:rPr>
              <a:t>kartus greičiau.  Gija –tai instrukcijų </a:t>
            </a:r>
            <a:r>
              <a:rPr lang="lt-LT" dirty="0" err="1" smtClean="0">
                <a:latin typeface="Trebuchet MS" panose="020B0603020202020204" pitchFamily="34" charset="0"/>
              </a:rPr>
              <a:t>procesoriu</a:t>
            </a:r>
            <a:r>
              <a:rPr lang="lt-LT" dirty="0" smtClean="0">
                <a:latin typeface="Trebuchet MS" panose="020B0603020202020204" pitchFamily="34" charset="0"/>
              </a:rPr>
              <a:t> sąrašas.</a:t>
            </a:r>
            <a:endParaRPr lang="lt-LT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096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veikslėlis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902" y="195590"/>
            <a:ext cx="1178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Producer – consumer </a:t>
            </a:r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šablonas</a:t>
            </a:r>
            <a:endParaRPr lang="lt-LT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Stačiakampis 1"/>
          <p:cNvSpPr/>
          <p:nvPr/>
        </p:nvSpPr>
        <p:spPr>
          <a:xfrm>
            <a:off x="1114965" y="1385554"/>
            <a:ext cx="10371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2400" dirty="0" smtClean="0">
                <a:latin typeface="Trebuchet MS" panose="020B0603020202020204" pitchFamily="34" charset="0"/>
              </a:rPr>
              <a:t>Tai šablonas, kurio principas yra atskirti darbų, kurios reikia atlikti sąrašą bei tų darbų atlikimą. Veikimas pagrįstas tuo, kad prodiuseris atrinkinėja duomenis ir deda juos į eilę. Vartotojas tuos duomenis ima ir apdoroja. Tiek prodiuseris, tiek vartotojas šiuo atveju yra viena ar daugiau gijų.</a:t>
            </a:r>
            <a:endParaRPr lang="lt-LT" sz="2400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90" y="2895273"/>
            <a:ext cx="7714510" cy="396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3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veikslėlis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902" y="195590"/>
            <a:ext cx="1178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Producer – consumer </a:t>
            </a:r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šablono praktinė dalis</a:t>
            </a:r>
            <a:endParaRPr lang="lt-LT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Stačiakampis 1"/>
          <p:cNvSpPr/>
          <p:nvPr/>
        </p:nvSpPr>
        <p:spPr>
          <a:xfrm>
            <a:off x="4588215" y="3244334"/>
            <a:ext cx="380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>
                <a:latin typeface="Trebuchet MS" panose="020B0603020202020204" pitchFamily="34" charset="0"/>
              </a:rPr>
              <a:t>Dabar atliksime praktinę užduotį.</a:t>
            </a:r>
            <a:endParaRPr lang="lt-LT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94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veikslėlis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902" y="195590"/>
            <a:ext cx="1178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CAPTCHA apėjimas</a:t>
            </a:r>
            <a:endParaRPr lang="lt-LT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Stačiakampis 1"/>
          <p:cNvSpPr/>
          <p:nvPr/>
        </p:nvSpPr>
        <p:spPr>
          <a:xfrm>
            <a:off x="409902" y="1518214"/>
            <a:ext cx="1104652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 smtClean="0">
                <a:latin typeface="Trebuchet MS" panose="020B0603020202020204" pitchFamily="34" charset="0"/>
              </a:rPr>
              <a:t>CAPTCHA </a:t>
            </a:r>
            <a:r>
              <a:rPr lang="en-US" sz="1900" dirty="0" err="1" smtClean="0">
                <a:latin typeface="Trebuchet MS" panose="020B0603020202020204" pitchFamily="34" charset="0"/>
              </a:rPr>
              <a:t>apeiti</a:t>
            </a:r>
            <a:r>
              <a:rPr lang="en-US" sz="1900" dirty="0" smtClean="0">
                <a:latin typeface="Trebuchet MS" panose="020B0603020202020204" pitchFamily="34" charset="0"/>
              </a:rPr>
              <a:t> </a:t>
            </a:r>
            <a:r>
              <a:rPr lang="lt-LT" sz="1900" dirty="0" smtClean="0">
                <a:latin typeface="Trebuchet MS" panose="020B0603020202020204" pitchFamily="34" charset="0"/>
              </a:rPr>
              <a:t>realiai yra vienintelis būdas: nusipirkti jų sprendimo paslaugą. Tokia paslauga naudojantis yra suteikiama prieiga prie API, kurio pagalba galima nusiųsti CAPTCHA paveiksliuką, kad </a:t>
            </a:r>
            <a:r>
              <a:rPr lang="lt-LT" sz="1900" dirty="0" smtClean="0">
                <a:latin typeface="Trebuchet MS" panose="020B0603020202020204" pitchFamily="34" charset="0"/>
              </a:rPr>
              <a:t>jį </a:t>
            </a:r>
            <a:r>
              <a:rPr lang="lt-LT" sz="1900" dirty="0" smtClean="0">
                <a:latin typeface="Trebuchet MS" panose="020B0603020202020204" pitchFamily="34" charset="0"/>
              </a:rPr>
              <a:t>išspręstų realūs žmonės.  Patarimai kaip sumažinti tikimybę, kad negauti CAPTCHA: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900" dirty="0" smtClean="0">
                <a:latin typeface="Trebuchet MS" panose="020B0603020202020204" pitchFamily="34" charset="0"/>
              </a:rPr>
              <a:t>Naudoti Proxy serverį.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900" dirty="0" err="1" smtClean="0">
                <a:latin typeface="Trebuchet MS" panose="020B0603020202020204" pitchFamily="34" charset="0"/>
              </a:rPr>
              <a:t>Scrapinant</a:t>
            </a:r>
            <a:r>
              <a:rPr lang="lt-LT" sz="1900" dirty="0" smtClean="0">
                <a:latin typeface="Trebuchet MS" panose="020B0603020202020204" pitchFamily="34" charset="0"/>
              </a:rPr>
              <a:t> imituoti žmogaus veiksmus.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900" dirty="0" smtClean="0">
                <a:latin typeface="Trebuchet MS" panose="020B0603020202020204" pitchFamily="34" charset="0"/>
              </a:rPr>
              <a:t>Naudoti svetainės pateiktus API.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43" y="3085535"/>
            <a:ext cx="7230256" cy="37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veikslėlis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902" y="195590"/>
            <a:ext cx="1178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CAPTCHA apėjimas</a:t>
            </a:r>
            <a:r>
              <a:rPr lang="en-GB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praktin</a:t>
            </a:r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ė dalis</a:t>
            </a:r>
            <a:endParaRPr lang="lt-LT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Stačiakampis 1"/>
          <p:cNvSpPr/>
          <p:nvPr/>
        </p:nvSpPr>
        <p:spPr>
          <a:xfrm>
            <a:off x="4588215" y="3244334"/>
            <a:ext cx="380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>
                <a:latin typeface="Trebuchet MS" panose="020B0603020202020204" pitchFamily="34" charset="0"/>
              </a:rPr>
              <a:t>Dabar atliksime praktinę užduotį.</a:t>
            </a:r>
            <a:endParaRPr lang="lt-LT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7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A73B072-C5A8-E547-8909-CFBC38C21A25}"/>
              </a:ext>
            </a:extLst>
          </p:cNvPr>
          <p:cNvSpPr/>
          <p:nvPr/>
        </p:nvSpPr>
        <p:spPr>
          <a:xfrm>
            <a:off x="0" y="0"/>
            <a:ext cx="12192000" cy="815248"/>
          </a:xfrm>
          <a:prstGeom prst="rect">
            <a:avLst/>
          </a:prstGeom>
          <a:solidFill>
            <a:srgbClr val="006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HTML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pradmenys</a:t>
            </a:r>
            <a:endParaRPr lang="lt-LT" sz="2800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337" y="1084748"/>
            <a:ext cx="114080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2400" b="1" dirty="0">
                <a:latin typeface="Trebuchet MS" panose="020B0603020202020204" pitchFamily="34" charset="0"/>
              </a:rPr>
              <a:t>HTML</a:t>
            </a:r>
            <a:r>
              <a:rPr lang="lt-LT" sz="2400" dirty="0">
                <a:latin typeface="Trebuchet MS" panose="020B0603020202020204" pitchFamily="34" charset="0"/>
              </a:rPr>
              <a:t> (</a:t>
            </a:r>
            <a:r>
              <a:rPr lang="lt-LT" sz="2400" i="1" dirty="0" err="1">
                <a:latin typeface="Trebuchet MS" panose="020B0603020202020204" pitchFamily="34" charset="0"/>
              </a:rPr>
              <a:t>Hyper</a:t>
            </a:r>
            <a:r>
              <a:rPr lang="lt-LT" sz="2400" i="1" dirty="0">
                <a:latin typeface="Trebuchet MS" panose="020B0603020202020204" pitchFamily="34" charset="0"/>
              </a:rPr>
              <a:t> </a:t>
            </a:r>
            <a:r>
              <a:rPr lang="lt-LT" sz="2400" i="1" dirty="0" err="1">
                <a:latin typeface="Trebuchet MS" panose="020B0603020202020204" pitchFamily="34" charset="0"/>
              </a:rPr>
              <a:t>text</a:t>
            </a:r>
            <a:r>
              <a:rPr lang="lt-LT" sz="2400" i="1" dirty="0">
                <a:latin typeface="Trebuchet MS" panose="020B0603020202020204" pitchFamily="34" charset="0"/>
              </a:rPr>
              <a:t> </a:t>
            </a:r>
            <a:r>
              <a:rPr lang="lt-LT" sz="2400" i="1" dirty="0" err="1">
                <a:latin typeface="Trebuchet MS" panose="020B0603020202020204" pitchFamily="34" charset="0"/>
              </a:rPr>
              <a:t>Markup</a:t>
            </a:r>
            <a:r>
              <a:rPr lang="lt-LT" sz="2400" i="1" dirty="0">
                <a:latin typeface="Trebuchet MS" panose="020B0603020202020204" pitchFamily="34" charset="0"/>
              </a:rPr>
              <a:t> </a:t>
            </a:r>
            <a:r>
              <a:rPr lang="lt-LT" sz="2400" i="1" dirty="0" err="1">
                <a:latin typeface="Trebuchet MS" panose="020B0603020202020204" pitchFamily="34" charset="0"/>
              </a:rPr>
              <a:t>Language</a:t>
            </a:r>
            <a:r>
              <a:rPr lang="lt-LT" sz="2400" dirty="0">
                <a:latin typeface="Trebuchet MS" panose="020B0603020202020204" pitchFamily="34" charset="0"/>
              </a:rPr>
              <a:t> „Hiperteksto žymėjimo kalba“) – tai kompiuterinė žymėjimo kalba, naudojama pateikti turinį </a:t>
            </a:r>
            <a:r>
              <a:rPr lang="lt-LT" sz="2400" dirty="0" smtClean="0">
                <a:latin typeface="Trebuchet MS" panose="020B0603020202020204" pitchFamily="34" charset="0"/>
              </a:rPr>
              <a:t>internete.</a:t>
            </a:r>
            <a:endParaRPr lang="lt-LT" sz="2400" dirty="0">
              <a:latin typeface="Trebuchet MS" panose="020B06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79177"/>
            <a:ext cx="6781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lt-LT" dirty="0">
              <a:latin typeface="Trebuchet MS" panose="020B0603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85337" y="2512438"/>
            <a:ext cx="5157787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2400" b="1" dirty="0">
                <a:latin typeface="Trebuchet MS" panose="020B0603020202020204" pitchFamily="34" charset="0"/>
              </a:rPr>
              <a:t>HTML gairės struktūra</a:t>
            </a:r>
          </a:p>
          <a:p>
            <a:pPr marL="0" indent="0">
              <a:buNone/>
            </a:pPr>
            <a:endParaRPr lang="lt-LT" sz="2000" b="1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&lt;Gairė Atributas="Parametras"&gt; </a:t>
            </a:r>
            <a:r>
              <a:rPr lang="lt-LT" sz="2000" dirty="0">
                <a:latin typeface="Trebuchet MS" panose="020B0603020202020204" pitchFamily="34" charset="0"/>
              </a:rPr>
              <a:t>//Gairės pradžia</a:t>
            </a: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&lt;/Gairė&gt; </a:t>
            </a:r>
            <a:r>
              <a:rPr lang="lt-LT" sz="2000" dirty="0">
                <a:latin typeface="Trebuchet MS" panose="020B0603020202020204" pitchFamily="34" charset="0"/>
              </a:rPr>
              <a:t>//Gairės pabaiga</a:t>
            </a:r>
            <a:endParaRPr lang="lt-LT" sz="2000" dirty="0">
              <a:latin typeface="Trebuchet MS" panose="020B0603020202020204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921189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2400" b="1" dirty="0">
                <a:latin typeface="Trebuchet MS" panose="020B0603020202020204" pitchFamily="34" charset="0"/>
              </a:rPr>
              <a:t>HTML dokumento struktūra</a:t>
            </a:r>
            <a:endParaRPr lang="en-GB" sz="2400" b="1" dirty="0">
              <a:latin typeface="Trebuchet MS" panose="020B0603020202020204" pitchFamily="34" charset="0"/>
            </a:endParaRPr>
          </a:p>
          <a:p>
            <a:endParaRPr lang="lt-LT" sz="2000" b="1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&lt;HTML&gt; </a:t>
            </a:r>
            <a:r>
              <a:rPr lang="lt-LT" sz="2000" dirty="0">
                <a:latin typeface="Trebuchet MS" panose="020B0603020202020204" pitchFamily="34" charset="0"/>
              </a:rPr>
              <a:t>&lt;!-- HTML dokumento pradžia --&gt;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b="1" dirty="0">
                <a:latin typeface="Trebuchet MS" panose="020B0603020202020204" pitchFamily="34" charset="0"/>
              </a:rPr>
              <a:t>&lt;</a:t>
            </a:r>
            <a:r>
              <a:rPr lang="lt-LT" sz="2000" b="1" dirty="0" err="1">
                <a:latin typeface="Trebuchet MS" panose="020B0603020202020204" pitchFamily="34" charset="0"/>
              </a:rPr>
              <a:t>Head</a:t>
            </a:r>
            <a:r>
              <a:rPr lang="lt-LT" sz="2000" b="1" dirty="0">
                <a:latin typeface="Trebuchet MS" panose="020B0603020202020204" pitchFamily="34" charset="0"/>
              </a:rPr>
              <a:t>&gt; </a:t>
            </a:r>
            <a:r>
              <a:rPr lang="lt-LT" sz="2000" dirty="0">
                <a:latin typeface="Trebuchet MS" panose="020B0603020202020204" pitchFamily="34" charset="0"/>
              </a:rPr>
              <a:t>&lt;!-- HTML dokumento antraštė --&gt;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b="1" dirty="0">
                <a:latin typeface="Trebuchet MS" panose="020B0603020202020204" pitchFamily="34" charset="0"/>
              </a:rPr>
              <a:t>&lt;</a:t>
            </a:r>
            <a:r>
              <a:rPr lang="lt-LT" sz="2000" b="1" dirty="0" err="1">
                <a:latin typeface="Trebuchet MS" panose="020B0603020202020204" pitchFamily="34" charset="0"/>
              </a:rPr>
              <a:t>Title</a:t>
            </a:r>
            <a:r>
              <a:rPr lang="lt-LT" sz="2000" b="1" dirty="0">
                <a:latin typeface="Trebuchet MS" panose="020B0603020202020204" pitchFamily="34" charset="0"/>
              </a:rPr>
              <a:t>&gt; … &lt;/</a:t>
            </a:r>
            <a:r>
              <a:rPr lang="lt-LT" sz="2000" b="1" dirty="0" err="1">
                <a:latin typeface="Trebuchet MS" panose="020B0603020202020204" pitchFamily="34" charset="0"/>
              </a:rPr>
              <a:t>Title</a:t>
            </a:r>
            <a:r>
              <a:rPr lang="lt-LT" sz="2000" b="1" dirty="0">
                <a:latin typeface="Trebuchet MS" panose="020B0603020202020204" pitchFamily="34" charset="0"/>
              </a:rPr>
              <a:t>&gt; </a:t>
            </a:r>
            <a:r>
              <a:rPr lang="lt-LT" sz="2000" dirty="0">
                <a:latin typeface="Trebuchet MS" panose="020B0603020202020204" pitchFamily="34" charset="0"/>
              </a:rPr>
              <a:t>&lt;!-- HTML failo antraštė --&gt;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b="1" dirty="0">
                <a:latin typeface="Trebuchet MS" panose="020B0603020202020204" pitchFamily="34" charset="0"/>
              </a:rPr>
              <a:t>&lt;/</a:t>
            </a:r>
            <a:r>
              <a:rPr lang="lt-LT" sz="2000" b="1" dirty="0" err="1">
                <a:latin typeface="Trebuchet MS" panose="020B0603020202020204" pitchFamily="34" charset="0"/>
              </a:rPr>
              <a:t>Head</a:t>
            </a:r>
            <a:r>
              <a:rPr lang="lt-LT" sz="2000" b="1" dirty="0">
                <a:latin typeface="Trebuchet MS" panose="020B0603020202020204" pitchFamily="34" charset="0"/>
              </a:rPr>
              <a:t>&gt;</a:t>
            </a:r>
            <a:br>
              <a:rPr lang="lt-LT" sz="2000" b="1" dirty="0">
                <a:latin typeface="Trebuchet MS" panose="020B0603020202020204" pitchFamily="34" charset="0"/>
              </a:rPr>
            </a:br>
            <a:r>
              <a:rPr lang="lt-LT" sz="2000" b="1" dirty="0">
                <a:latin typeface="Trebuchet MS" panose="020B0603020202020204" pitchFamily="34" charset="0"/>
              </a:rPr>
              <a:t>&lt;</a:t>
            </a:r>
            <a:r>
              <a:rPr lang="lt-LT" sz="2000" b="1" dirty="0" err="1">
                <a:latin typeface="Trebuchet MS" panose="020B0603020202020204" pitchFamily="34" charset="0"/>
              </a:rPr>
              <a:t>Body</a:t>
            </a:r>
            <a:r>
              <a:rPr lang="lt-LT" sz="2000" b="1" dirty="0">
                <a:latin typeface="Trebuchet MS" panose="020B0603020202020204" pitchFamily="34" charset="0"/>
              </a:rPr>
              <a:t>&gt; </a:t>
            </a:r>
            <a:r>
              <a:rPr lang="lt-LT" sz="2000" dirty="0">
                <a:latin typeface="Trebuchet MS" panose="020B0603020202020204" pitchFamily="34" charset="0"/>
              </a:rPr>
              <a:t>&lt;!-- Pagrindinė HTML dokumento dalis --&gt;</a:t>
            </a: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………….</a:t>
            </a:r>
            <a:endParaRPr lang="lt-LT" sz="20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&lt;/</a:t>
            </a:r>
            <a:r>
              <a:rPr lang="lt-LT" sz="2000" b="1" dirty="0" err="1">
                <a:latin typeface="Trebuchet MS" panose="020B0603020202020204" pitchFamily="34" charset="0"/>
              </a:rPr>
              <a:t>Body</a:t>
            </a:r>
            <a:r>
              <a:rPr lang="lt-LT" sz="2000" b="1" dirty="0">
                <a:latin typeface="Trebuchet MS" panose="020B0603020202020204" pitchFamily="34" charset="0"/>
              </a:rPr>
              <a:t>&gt;</a:t>
            </a:r>
            <a:br>
              <a:rPr lang="lt-LT" sz="2000" b="1" dirty="0">
                <a:latin typeface="Trebuchet MS" panose="020B0603020202020204" pitchFamily="34" charset="0"/>
              </a:rPr>
            </a:br>
            <a:r>
              <a:rPr lang="lt-LT" sz="2000" b="1" dirty="0">
                <a:latin typeface="Trebuchet MS" panose="020B0603020202020204" pitchFamily="34" charset="0"/>
              </a:rPr>
              <a:t>&lt;/HTML</a:t>
            </a:r>
            <a:r>
              <a:rPr lang="lt-LT" sz="2000" b="1" dirty="0" smtClean="0">
                <a:latin typeface="Trebuchet MS" panose="020B0603020202020204" pitchFamily="34" charset="0"/>
              </a:rPr>
              <a:t>&gt;</a:t>
            </a:r>
            <a:endParaRPr lang="lt-LT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14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A73B072-C5A8-E547-8909-CFBC38C21A25}"/>
              </a:ext>
            </a:extLst>
          </p:cNvPr>
          <p:cNvSpPr/>
          <p:nvPr/>
        </p:nvSpPr>
        <p:spPr>
          <a:xfrm>
            <a:off x="0" y="0"/>
            <a:ext cx="12192000" cy="815248"/>
          </a:xfrm>
          <a:prstGeom prst="rect">
            <a:avLst/>
          </a:prstGeom>
          <a:solidFill>
            <a:srgbClr val="006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HTML </a:t>
            </a:r>
            <a:r>
              <a:rPr lang="en-US" sz="2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pradmenys</a:t>
            </a:r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2</a:t>
            </a:r>
            <a:endParaRPr lang="lt-LT" sz="2800" dirty="0">
              <a:latin typeface="Trebuchet MS" panose="020B06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79177"/>
            <a:ext cx="6781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lt-LT" dirty="0">
              <a:latin typeface="Trebuchet MS" panose="020B0603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85337" y="1043977"/>
            <a:ext cx="5157787" cy="2116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2400" b="1" dirty="0">
                <a:latin typeface="Trebuchet MS" panose="020B0603020202020204" pitchFamily="34" charset="0"/>
              </a:rPr>
              <a:t>Teksto formatavimas</a:t>
            </a:r>
            <a:r>
              <a:rPr lang="lt-LT" sz="2400" b="1" dirty="0" smtClean="0">
                <a:latin typeface="Trebuchet MS" panose="020B0603020202020204" pitchFamily="34" charset="0"/>
              </a:rPr>
              <a:t>:</a:t>
            </a:r>
            <a:endParaRPr lang="en-GB" sz="2400" b="1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lt-LT" sz="2000" b="1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&lt;b&gt; - </a:t>
            </a:r>
            <a:r>
              <a:rPr lang="lt-LT" sz="2000" dirty="0">
                <a:latin typeface="Trebuchet MS" panose="020B0603020202020204" pitchFamily="34" charset="0"/>
              </a:rPr>
              <a:t>paryškintas;</a:t>
            </a: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&lt;i&gt; - </a:t>
            </a:r>
            <a:r>
              <a:rPr lang="en-GB" sz="2000" b="1" dirty="0" smtClean="0">
                <a:latin typeface="Trebuchet MS" panose="020B0603020202020204" pitchFamily="34" charset="0"/>
              </a:rPr>
              <a:t> </a:t>
            </a:r>
            <a:r>
              <a:rPr lang="lt-LT" sz="2000" dirty="0" smtClean="0">
                <a:latin typeface="Trebuchet MS" panose="020B0603020202020204" pitchFamily="34" charset="0"/>
              </a:rPr>
              <a:t>pasviręs</a:t>
            </a:r>
            <a:r>
              <a:rPr lang="lt-LT" sz="2000" b="1" dirty="0" smtClean="0">
                <a:latin typeface="Trebuchet MS" panose="020B0603020202020204" pitchFamily="34" charset="0"/>
              </a:rPr>
              <a:t> </a:t>
            </a:r>
            <a:r>
              <a:rPr lang="lt-LT" sz="2000" dirty="0">
                <a:latin typeface="Trebuchet MS" panose="020B0603020202020204" pitchFamily="34" charset="0"/>
              </a:rPr>
              <a:t>(kursyvas);</a:t>
            </a: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&lt;u&gt; - </a:t>
            </a:r>
            <a:r>
              <a:rPr lang="lt-LT" sz="2000" dirty="0">
                <a:latin typeface="Trebuchet MS" panose="020B0603020202020204" pitchFamily="34" charset="0"/>
              </a:rPr>
              <a:t>pabrauktas;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"/>
          </p:nvPr>
        </p:nvSpPr>
        <p:spPr>
          <a:xfrm>
            <a:off x="6096000" y="1043977"/>
            <a:ext cx="5921189" cy="2667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 smtClean="0">
                <a:latin typeface="Trebuchet MS" panose="020B0603020202020204" pitchFamily="34" charset="0"/>
              </a:rPr>
              <a:t>Antraštės</a:t>
            </a:r>
          </a:p>
          <a:p>
            <a:pPr marL="0" indent="0">
              <a:buNone/>
            </a:pPr>
            <a:endParaRPr lang="pt-BR" sz="2400" b="1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pt-BR" sz="2000" b="1" dirty="0">
                <a:latin typeface="Trebuchet MS" panose="020B0603020202020204" pitchFamily="34" charset="0"/>
              </a:rPr>
              <a:t>&lt;h1&gt;...&lt;h6&gt;</a:t>
            </a:r>
            <a:r>
              <a:rPr lang="pt-BR" sz="2000" dirty="0">
                <a:latin typeface="Trebuchet MS" panose="020B0603020202020204" pitchFamily="34" charset="0"/>
              </a:rPr>
              <a:t> — antraštės;</a:t>
            </a:r>
          </a:p>
          <a:p>
            <a:pPr marL="0" indent="0">
              <a:buNone/>
            </a:pPr>
            <a:r>
              <a:rPr lang="pt-BR" sz="2000" b="1" dirty="0">
                <a:latin typeface="Trebuchet MS" panose="020B0603020202020204" pitchFamily="34" charset="0"/>
              </a:rPr>
              <a:t>&lt;p&gt;</a:t>
            </a:r>
            <a:r>
              <a:rPr lang="pt-BR" sz="2000" dirty="0">
                <a:latin typeface="Trebuchet MS" panose="020B0603020202020204" pitchFamily="34" charset="0"/>
              </a:rPr>
              <a:t> — </a:t>
            </a:r>
            <a:r>
              <a:rPr lang="pt-BR" sz="2000" dirty="0" smtClean="0">
                <a:latin typeface="Trebuchet MS" panose="020B0603020202020204" pitchFamily="34" charset="0"/>
              </a:rPr>
              <a:t>pastraipos</a:t>
            </a:r>
          </a:p>
          <a:p>
            <a:pPr marL="0" indent="0">
              <a:buNone/>
            </a:pPr>
            <a:endParaRPr lang="pt-BR" sz="2000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GB" sz="2000" b="1" dirty="0">
                <a:latin typeface="Trebuchet MS" panose="020B0603020202020204" pitchFamily="34" charset="0"/>
              </a:rPr>
              <a:t>A</a:t>
            </a:r>
            <a:r>
              <a:rPr lang="lt-LT" sz="2000" b="1" dirty="0" err="1" smtClean="0">
                <a:latin typeface="Trebuchet MS" panose="020B0603020202020204" pitchFamily="34" charset="0"/>
              </a:rPr>
              <a:t>tributai</a:t>
            </a:r>
            <a:r>
              <a:rPr lang="lt-LT" sz="2000" b="1" dirty="0" smtClean="0">
                <a:latin typeface="Trebuchet MS" panose="020B0603020202020204" pitchFamily="34" charset="0"/>
              </a:rPr>
              <a:t>:</a:t>
            </a:r>
            <a:r>
              <a:rPr lang="en-GB" sz="2000" dirty="0" smtClean="0">
                <a:latin typeface="Trebuchet MS" panose="020B0603020202020204" pitchFamily="34" charset="0"/>
              </a:rPr>
              <a:t> </a:t>
            </a:r>
            <a:r>
              <a:rPr lang="lt-LT" sz="2000" b="1" dirty="0" err="1" smtClean="0">
                <a:latin typeface="Trebuchet MS" panose="020B0603020202020204" pitchFamily="34" charset="0"/>
              </a:rPr>
              <a:t>align</a:t>
            </a:r>
            <a:r>
              <a:rPr lang="lt-LT" sz="2000" dirty="0">
                <a:latin typeface="Trebuchet MS" panose="020B0603020202020204" pitchFamily="34" charset="0"/>
              </a:rPr>
              <a:t>="</a:t>
            </a:r>
            <a:r>
              <a:rPr lang="lt-LT" sz="2000" dirty="0" err="1">
                <a:latin typeface="Trebuchet MS" panose="020B0603020202020204" pitchFamily="34" charset="0"/>
              </a:rPr>
              <a:t>left|center|right</a:t>
            </a:r>
            <a:r>
              <a:rPr lang="lt-LT" sz="2000" dirty="0">
                <a:latin typeface="Trebuchet MS" panose="020B0603020202020204" pitchFamily="34" charset="0"/>
              </a:rPr>
              <a:t>"</a:t>
            </a:r>
          </a:p>
          <a:p>
            <a:pPr marL="0" indent="0">
              <a:buNone/>
            </a:pPr>
            <a:endParaRPr lang="pt-BR" sz="2400" dirty="0"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337" y="3827261"/>
            <a:ext cx="70285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2400" b="1" dirty="0" smtClean="0">
                <a:latin typeface="Trebuchet MS" panose="020B0603020202020204" pitchFamily="34" charset="0"/>
              </a:rPr>
              <a:t>Šriftas</a:t>
            </a:r>
            <a:endParaRPr lang="en-GB" sz="2400" b="1" dirty="0" smtClean="0">
              <a:latin typeface="Trebuchet MS" panose="020B0603020202020204" pitchFamily="34" charset="0"/>
            </a:endParaRPr>
          </a:p>
          <a:p>
            <a:endParaRPr lang="lt-LT" sz="2400" b="1" dirty="0">
              <a:latin typeface="Trebuchet MS" panose="020B0603020202020204" pitchFamily="34" charset="0"/>
            </a:endParaRPr>
          </a:p>
          <a:p>
            <a:r>
              <a:rPr lang="lt-LT" sz="2000" b="1" dirty="0">
                <a:latin typeface="Trebuchet MS" panose="020B0603020202020204" pitchFamily="34" charset="0"/>
              </a:rPr>
              <a:t>&lt;</a:t>
            </a:r>
            <a:r>
              <a:rPr lang="lt-LT" sz="2000" b="1" dirty="0" err="1">
                <a:latin typeface="Trebuchet MS" panose="020B0603020202020204" pitchFamily="34" charset="0"/>
              </a:rPr>
              <a:t>font</a:t>
            </a:r>
            <a:r>
              <a:rPr lang="lt-LT" sz="2000" b="1" dirty="0" smtClean="0">
                <a:latin typeface="Trebuchet MS" panose="020B0603020202020204" pitchFamily="34" charset="0"/>
              </a:rPr>
              <a:t>&gt;</a:t>
            </a:r>
            <a:endParaRPr lang="en-GB" sz="2000" b="1" dirty="0" smtClean="0">
              <a:latin typeface="Trebuchet MS" panose="020B0603020202020204" pitchFamily="34" charset="0"/>
            </a:endParaRPr>
          </a:p>
          <a:p>
            <a:endParaRPr lang="lt-LT" sz="2000" dirty="0">
              <a:latin typeface="Trebuchet MS" panose="020B0603020202020204" pitchFamily="34" charset="0"/>
            </a:endParaRPr>
          </a:p>
          <a:p>
            <a:r>
              <a:rPr lang="en-GB" sz="2000" b="1" dirty="0">
                <a:latin typeface="Trebuchet MS" panose="020B0603020202020204" pitchFamily="34" charset="0"/>
              </a:rPr>
              <a:t>A</a:t>
            </a:r>
            <a:r>
              <a:rPr lang="lt-LT" sz="2000" b="1" dirty="0" err="1" smtClean="0">
                <a:latin typeface="Trebuchet MS" panose="020B0603020202020204" pitchFamily="34" charset="0"/>
              </a:rPr>
              <a:t>tributai</a:t>
            </a:r>
            <a:r>
              <a:rPr lang="lt-LT" sz="2000" b="1" dirty="0" smtClean="0">
                <a:latin typeface="Trebuchet MS" panose="020B0603020202020204" pitchFamily="34" charset="0"/>
              </a:rPr>
              <a:t>:</a:t>
            </a:r>
            <a:r>
              <a:rPr lang="en-GB" sz="2000" dirty="0" smtClean="0">
                <a:latin typeface="Trebuchet MS" panose="020B0603020202020204" pitchFamily="34" charset="0"/>
              </a:rPr>
              <a:t> F</a:t>
            </a:r>
            <a:r>
              <a:rPr lang="lt-LT" sz="2000" dirty="0" err="1" smtClean="0">
                <a:latin typeface="Trebuchet MS" panose="020B0603020202020204" pitchFamily="34" charset="0"/>
              </a:rPr>
              <a:t>ace</a:t>
            </a:r>
            <a:r>
              <a:rPr lang="lt-LT" sz="2000" dirty="0">
                <a:latin typeface="Trebuchet MS" panose="020B0603020202020204" pitchFamily="34" charset="0"/>
              </a:rPr>
              <a:t>="šriftas</a:t>
            </a:r>
            <a:r>
              <a:rPr lang="lt-LT" sz="2000" dirty="0" smtClean="0">
                <a:latin typeface="Trebuchet MS" panose="020B0603020202020204" pitchFamily="34" charset="0"/>
              </a:rPr>
              <a:t>";</a:t>
            </a:r>
            <a:r>
              <a:rPr lang="en-GB" sz="2000" dirty="0" smtClean="0">
                <a:latin typeface="Trebuchet MS" panose="020B0603020202020204" pitchFamily="34" charset="0"/>
              </a:rPr>
              <a:t> </a:t>
            </a:r>
            <a:r>
              <a:rPr lang="lt-LT" sz="2000" dirty="0" err="1" smtClean="0">
                <a:latin typeface="Trebuchet MS" panose="020B0603020202020204" pitchFamily="34" charset="0"/>
              </a:rPr>
              <a:t>color</a:t>
            </a:r>
            <a:r>
              <a:rPr lang="lt-LT" sz="2000" dirty="0">
                <a:latin typeface="Trebuchet MS" panose="020B0603020202020204" pitchFamily="34" charset="0"/>
              </a:rPr>
              <a:t>="spalva</a:t>
            </a:r>
            <a:r>
              <a:rPr lang="lt-LT" sz="2000" dirty="0" smtClean="0">
                <a:latin typeface="Trebuchet MS" panose="020B0603020202020204" pitchFamily="34" charset="0"/>
              </a:rPr>
              <a:t>";</a:t>
            </a:r>
            <a:r>
              <a:rPr lang="lt-LT" sz="2000" dirty="0" err="1" smtClean="0">
                <a:latin typeface="Trebuchet MS" panose="020B0603020202020204" pitchFamily="34" charset="0"/>
              </a:rPr>
              <a:t>size</a:t>
            </a:r>
            <a:r>
              <a:rPr lang="lt-LT" sz="2000" dirty="0">
                <a:latin typeface="Trebuchet MS" panose="020B0603020202020204" pitchFamily="34" charset="0"/>
              </a:rPr>
              <a:t>="dydis".</a:t>
            </a:r>
          </a:p>
          <a:p>
            <a:endParaRPr lang="en-GB" sz="2000" b="1" dirty="0" smtClean="0">
              <a:latin typeface="Trebuchet MS" panose="020B0603020202020204" pitchFamily="34" charset="0"/>
            </a:endParaRPr>
          </a:p>
          <a:p>
            <a:r>
              <a:rPr lang="lt-LT" sz="2000" b="1" dirty="0" smtClean="0">
                <a:latin typeface="Trebuchet MS" panose="020B0603020202020204" pitchFamily="34" charset="0"/>
              </a:rPr>
              <a:t>Pvz</a:t>
            </a:r>
            <a:r>
              <a:rPr lang="lt-LT" sz="2000" b="1" dirty="0">
                <a:latin typeface="Trebuchet MS" panose="020B0603020202020204" pitchFamily="34" charset="0"/>
              </a:rPr>
              <a:t>.:</a:t>
            </a:r>
            <a:r>
              <a:rPr lang="lt-LT" sz="2000" dirty="0">
                <a:latin typeface="Trebuchet MS" panose="020B0603020202020204" pitchFamily="34" charset="0"/>
              </a:rPr>
              <a:t> &lt;</a:t>
            </a:r>
            <a:r>
              <a:rPr lang="lt-LT" sz="2000" dirty="0" err="1">
                <a:latin typeface="Trebuchet MS" panose="020B0603020202020204" pitchFamily="34" charset="0"/>
              </a:rPr>
              <a:t>font</a:t>
            </a:r>
            <a:r>
              <a:rPr lang="lt-LT" sz="2000" dirty="0">
                <a:latin typeface="Trebuchet MS" panose="020B0603020202020204" pitchFamily="34" charset="0"/>
              </a:rPr>
              <a:t> </a:t>
            </a:r>
            <a:r>
              <a:rPr lang="lt-LT" sz="2000" dirty="0" err="1">
                <a:latin typeface="Trebuchet MS" panose="020B0603020202020204" pitchFamily="34" charset="0"/>
              </a:rPr>
              <a:t>face</a:t>
            </a:r>
            <a:r>
              <a:rPr lang="lt-LT" sz="2000" dirty="0">
                <a:latin typeface="Trebuchet MS" panose="020B0603020202020204" pitchFamily="34" charset="0"/>
              </a:rPr>
              <a:t>="</a:t>
            </a:r>
            <a:r>
              <a:rPr lang="lt-LT" sz="2000" dirty="0" err="1">
                <a:latin typeface="Trebuchet MS" panose="020B0603020202020204" pitchFamily="34" charset="0"/>
              </a:rPr>
              <a:t>Verdana</a:t>
            </a:r>
            <a:r>
              <a:rPr lang="lt-LT" sz="2000" dirty="0">
                <a:latin typeface="Trebuchet MS" panose="020B0603020202020204" pitchFamily="34" charset="0"/>
              </a:rPr>
              <a:t>" </a:t>
            </a:r>
            <a:r>
              <a:rPr lang="lt-LT" sz="2000" dirty="0" err="1">
                <a:latin typeface="Trebuchet MS" panose="020B0603020202020204" pitchFamily="34" charset="0"/>
              </a:rPr>
              <a:t>color</a:t>
            </a:r>
            <a:r>
              <a:rPr lang="lt-LT" sz="2000" dirty="0">
                <a:latin typeface="Trebuchet MS" panose="020B0603020202020204" pitchFamily="34" charset="0"/>
              </a:rPr>
              <a:t>="#</a:t>
            </a:r>
            <a:r>
              <a:rPr lang="lt-LT" sz="2000" dirty="0" err="1">
                <a:latin typeface="Trebuchet MS" panose="020B0603020202020204" pitchFamily="34" charset="0"/>
              </a:rPr>
              <a:t>ffffff</a:t>
            </a:r>
            <a:r>
              <a:rPr lang="lt-LT" sz="2000" dirty="0">
                <a:latin typeface="Trebuchet MS" panose="020B0603020202020204" pitchFamily="34" charset="0"/>
              </a:rPr>
              <a:t>" </a:t>
            </a:r>
            <a:r>
              <a:rPr lang="lt-LT" sz="2000" dirty="0" err="1">
                <a:latin typeface="Trebuchet MS" panose="020B0603020202020204" pitchFamily="34" charset="0"/>
              </a:rPr>
              <a:t>size</a:t>
            </a:r>
            <a:r>
              <a:rPr lang="lt-LT" sz="2000" dirty="0">
                <a:latin typeface="Trebuchet MS" panose="020B0603020202020204" pitchFamily="34" charset="0"/>
              </a:rPr>
              <a:t>="1"&gt;tekstas&lt;/</a:t>
            </a:r>
            <a:r>
              <a:rPr lang="lt-LT" sz="2000" dirty="0" err="1">
                <a:latin typeface="Trebuchet MS" panose="020B0603020202020204" pitchFamily="34" charset="0"/>
              </a:rPr>
              <a:t>font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5868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A73B072-C5A8-E547-8909-CFBC38C21A25}"/>
              </a:ext>
            </a:extLst>
          </p:cNvPr>
          <p:cNvSpPr/>
          <p:nvPr/>
        </p:nvSpPr>
        <p:spPr>
          <a:xfrm>
            <a:off x="0" y="0"/>
            <a:ext cx="12192000" cy="815248"/>
          </a:xfrm>
          <a:prstGeom prst="rect">
            <a:avLst/>
          </a:prstGeom>
          <a:solidFill>
            <a:srgbClr val="006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HTML </a:t>
            </a:r>
            <a:r>
              <a:rPr lang="en-US" sz="2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pradmenys</a:t>
            </a:r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3</a:t>
            </a:r>
            <a:endParaRPr lang="lt-LT" sz="2800" dirty="0">
              <a:latin typeface="Trebuchet MS" panose="020B06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79177"/>
            <a:ext cx="6781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lt-LT" dirty="0">
              <a:latin typeface="Trebuchet MS" panose="020B0603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85337" y="1043976"/>
            <a:ext cx="5157787" cy="35008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lt-LT" sz="9600" b="1" dirty="0">
                <a:latin typeface="Trebuchet MS" panose="020B0603020202020204" pitchFamily="34" charset="0"/>
              </a:rPr>
              <a:t>Teksto </a:t>
            </a:r>
            <a:r>
              <a:rPr lang="lt-LT" sz="9600" b="1" dirty="0" smtClean="0">
                <a:latin typeface="Trebuchet MS" panose="020B0603020202020204" pitchFamily="34" charset="0"/>
              </a:rPr>
              <a:t>grupavimas</a:t>
            </a:r>
            <a:endParaRPr lang="en-GB" sz="9600" b="1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lt-LT" sz="9600" b="1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6200" b="1" dirty="0">
                <a:latin typeface="Trebuchet MS" panose="020B0603020202020204" pitchFamily="34" charset="0"/>
              </a:rPr>
              <a:t>&lt;</a:t>
            </a:r>
            <a:r>
              <a:rPr lang="lt-LT" sz="6200" b="1" dirty="0" err="1">
                <a:latin typeface="Trebuchet MS" panose="020B0603020202020204" pitchFamily="34" charset="0"/>
              </a:rPr>
              <a:t>br</a:t>
            </a:r>
            <a:r>
              <a:rPr lang="lt-LT" sz="6200" b="1" dirty="0">
                <a:latin typeface="Trebuchet MS" panose="020B0603020202020204" pitchFamily="34" charset="0"/>
              </a:rPr>
              <a:t>/&gt;</a:t>
            </a:r>
            <a:r>
              <a:rPr lang="lt-LT" sz="6200" dirty="0">
                <a:latin typeface="Trebuchet MS" panose="020B0603020202020204" pitchFamily="34" charset="0"/>
              </a:rPr>
              <a:t> - nauja eilutė;</a:t>
            </a:r>
          </a:p>
          <a:p>
            <a:pPr marL="0" indent="0">
              <a:buNone/>
            </a:pPr>
            <a:r>
              <a:rPr lang="lt-LT" sz="6200" b="1" dirty="0">
                <a:latin typeface="Trebuchet MS" panose="020B0603020202020204" pitchFamily="34" charset="0"/>
              </a:rPr>
              <a:t>&lt;div&gt;</a:t>
            </a:r>
            <a:r>
              <a:rPr lang="lt-LT" sz="6200" dirty="0">
                <a:latin typeface="Trebuchet MS" panose="020B0603020202020204" pitchFamily="34" charset="0"/>
              </a:rPr>
              <a:t> - teksto dalis</a:t>
            </a:r>
          </a:p>
          <a:p>
            <a:pPr marL="0" indent="0">
              <a:buNone/>
            </a:pPr>
            <a:r>
              <a:rPr lang="lt-LT" sz="6200" b="1" dirty="0">
                <a:latin typeface="Trebuchet MS" panose="020B0603020202020204" pitchFamily="34" charset="0"/>
              </a:rPr>
              <a:t>&lt;</a:t>
            </a:r>
            <a:r>
              <a:rPr lang="lt-LT" sz="6200" b="1" dirty="0" err="1">
                <a:latin typeface="Trebuchet MS" panose="020B0603020202020204" pitchFamily="34" charset="0"/>
              </a:rPr>
              <a:t>hr</a:t>
            </a:r>
            <a:r>
              <a:rPr lang="lt-LT" sz="6200" b="1" dirty="0">
                <a:latin typeface="Trebuchet MS" panose="020B0603020202020204" pitchFamily="34" charset="0"/>
              </a:rPr>
              <a:t>&gt;</a:t>
            </a:r>
            <a:r>
              <a:rPr lang="lt-LT" sz="6200" dirty="0">
                <a:latin typeface="Trebuchet MS" panose="020B0603020202020204" pitchFamily="34" charset="0"/>
              </a:rPr>
              <a:t> - horizontali </a:t>
            </a:r>
            <a:r>
              <a:rPr lang="lt-LT" sz="6200" dirty="0" smtClean="0">
                <a:latin typeface="Trebuchet MS" panose="020B0603020202020204" pitchFamily="34" charset="0"/>
              </a:rPr>
              <a:t>linija</a:t>
            </a:r>
            <a:endParaRPr lang="en-GB" sz="6200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GB" sz="6200" b="1" dirty="0">
                <a:latin typeface="Trebuchet MS" panose="020B0603020202020204" pitchFamily="34" charset="0"/>
              </a:rPr>
              <a:t>A</a:t>
            </a:r>
            <a:r>
              <a:rPr lang="lt-LT" sz="6200" b="1" dirty="0" err="1" smtClean="0">
                <a:latin typeface="Trebuchet MS" panose="020B0603020202020204" pitchFamily="34" charset="0"/>
              </a:rPr>
              <a:t>tributai</a:t>
            </a:r>
            <a:r>
              <a:rPr lang="lt-LT" sz="6200" b="1" dirty="0">
                <a:latin typeface="Trebuchet MS" panose="020B0603020202020204" pitchFamily="34" charset="0"/>
              </a:rPr>
              <a:t>:</a:t>
            </a:r>
            <a:endParaRPr lang="lt-LT" sz="62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6200" dirty="0" err="1">
                <a:latin typeface="Trebuchet MS" panose="020B0603020202020204" pitchFamily="34" charset="0"/>
              </a:rPr>
              <a:t>align</a:t>
            </a:r>
            <a:r>
              <a:rPr lang="lt-LT" sz="6200" dirty="0">
                <a:latin typeface="Trebuchet MS" panose="020B0603020202020204" pitchFamily="34" charset="0"/>
              </a:rPr>
              <a:t>="</a:t>
            </a:r>
            <a:r>
              <a:rPr lang="lt-LT" sz="6200" dirty="0" err="1">
                <a:latin typeface="Trebuchet MS" panose="020B0603020202020204" pitchFamily="34" charset="0"/>
              </a:rPr>
              <a:t>left|center|right</a:t>
            </a:r>
            <a:r>
              <a:rPr lang="lt-LT" sz="6200" dirty="0">
                <a:latin typeface="Trebuchet MS" panose="020B0603020202020204" pitchFamily="34" charset="0"/>
              </a:rPr>
              <a:t>"</a:t>
            </a:r>
          </a:p>
          <a:p>
            <a:pPr marL="0" indent="0">
              <a:buNone/>
            </a:pPr>
            <a:r>
              <a:rPr lang="lt-LT" sz="6200" dirty="0" err="1">
                <a:latin typeface="Trebuchet MS" panose="020B0603020202020204" pitchFamily="34" charset="0"/>
              </a:rPr>
              <a:t>color</a:t>
            </a:r>
            <a:r>
              <a:rPr lang="lt-LT" sz="6200" dirty="0">
                <a:latin typeface="Trebuchet MS" panose="020B0603020202020204" pitchFamily="34" charset="0"/>
              </a:rPr>
              <a:t>="spalva";</a:t>
            </a:r>
          </a:p>
          <a:p>
            <a:pPr marL="0" indent="0">
              <a:buNone/>
            </a:pPr>
            <a:r>
              <a:rPr lang="lt-LT" sz="6200" dirty="0" err="1">
                <a:latin typeface="Trebuchet MS" panose="020B0603020202020204" pitchFamily="34" charset="0"/>
              </a:rPr>
              <a:t>size</a:t>
            </a:r>
            <a:r>
              <a:rPr lang="lt-LT" sz="6200" dirty="0">
                <a:latin typeface="Trebuchet MS" panose="020B0603020202020204" pitchFamily="34" charset="0"/>
              </a:rPr>
              <a:t>="dydis";</a:t>
            </a:r>
          </a:p>
          <a:p>
            <a:pPr marL="0" indent="0">
              <a:buNone/>
            </a:pPr>
            <a:r>
              <a:rPr lang="lt-LT" sz="6200" dirty="0" err="1">
                <a:latin typeface="Trebuchet MS" panose="020B0603020202020204" pitchFamily="34" charset="0"/>
              </a:rPr>
              <a:t>noshade</a:t>
            </a:r>
            <a:r>
              <a:rPr lang="lt-LT" sz="6200" dirty="0">
                <a:latin typeface="Trebuchet MS" panose="020B0603020202020204" pitchFamily="34" charset="0"/>
              </a:rPr>
              <a:t> - be šešėlių;</a:t>
            </a:r>
          </a:p>
          <a:p>
            <a:pPr marL="0" indent="0">
              <a:buNone/>
            </a:pPr>
            <a:r>
              <a:rPr lang="lt-LT" sz="6200" dirty="0" err="1">
                <a:latin typeface="Trebuchet MS" panose="020B0603020202020204" pitchFamily="34" charset="0"/>
              </a:rPr>
              <a:t>width</a:t>
            </a:r>
            <a:r>
              <a:rPr lang="lt-LT" sz="6200" dirty="0">
                <a:latin typeface="Trebuchet MS" panose="020B0603020202020204" pitchFamily="34" charset="0"/>
              </a:rPr>
              <a:t>="</a:t>
            </a:r>
            <a:r>
              <a:rPr lang="lt-LT" sz="6200" dirty="0" err="1">
                <a:latin typeface="Trebuchet MS" panose="020B0603020202020204" pitchFamily="34" charset="0"/>
              </a:rPr>
              <a:t>skaičius|procentai</a:t>
            </a:r>
            <a:r>
              <a:rPr lang="lt-LT" sz="6200" dirty="0">
                <a:latin typeface="Trebuchet MS" panose="020B0603020202020204" pitchFamily="34" charset="0"/>
              </a:rPr>
              <a:t>" - plotis.</a:t>
            </a:r>
            <a:endParaRPr lang="lt-LT" sz="620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"/>
          </p:nvPr>
        </p:nvSpPr>
        <p:spPr>
          <a:xfrm>
            <a:off x="6032627" y="1043976"/>
            <a:ext cx="5646344" cy="58140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lt-LT" sz="2400" b="1" dirty="0" smtClean="0">
                <a:latin typeface="Trebuchet MS" panose="020B0603020202020204" pitchFamily="34" charset="0"/>
              </a:rPr>
              <a:t>Sąrašai</a:t>
            </a:r>
            <a:endParaRPr lang="en-GB" sz="2400" b="1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lt-LT" sz="2400" b="1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</a:t>
            </a:r>
            <a:r>
              <a:rPr lang="lt-LT" sz="2000" b="1" dirty="0" err="1">
                <a:latin typeface="Trebuchet MS" panose="020B0603020202020204" pitchFamily="34" charset="0"/>
              </a:rPr>
              <a:t>ul</a:t>
            </a:r>
            <a:r>
              <a:rPr lang="lt-LT" sz="2000" b="1" dirty="0">
                <a:latin typeface="Trebuchet MS" panose="020B0603020202020204" pitchFamily="34" charset="0"/>
              </a:rPr>
              <a:t>&gt; - </a:t>
            </a:r>
            <a:r>
              <a:rPr lang="lt-LT" sz="2000" dirty="0">
                <a:latin typeface="Trebuchet MS" panose="020B0603020202020204" pitchFamily="34" charset="0"/>
              </a:rPr>
              <a:t>nenumeruojamas sąrašas;</a:t>
            </a:r>
          </a:p>
          <a:p>
            <a:pPr marL="0" indent="0">
              <a:buNone/>
            </a:pPr>
            <a:r>
              <a:rPr lang="en-GB" sz="2000" b="1" dirty="0">
                <a:latin typeface="Trebuchet MS" panose="020B0603020202020204" pitchFamily="34" charset="0"/>
              </a:rPr>
              <a:t>A</a:t>
            </a:r>
            <a:r>
              <a:rPr lang="lt-LT" sz="2000" b="1" dirty="0" err="1" smtClean="0">
                <a:latin typeface="Trebuchet MS" panose="020B0603020202020204" pitchFamily="34" charset="0"/>
              </a:rPr>
              <a:t>tributai</a:t>
            </a:r>
            <a:r>
              <a:rPr lang="lt-LT" sz="2000" b="1" dirty="0">
                <a:latin typeface="Trebuchet MS" panose="020B0603020202020204" pitchFamily="34" charset="0"/>
              </a:rPr>
              <a:t>:</a:t>
            </a:r>
            <a:endParaRPr lang="lt-LT" sz="20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dirty="0" err="1">
                <a:latin typeface="Trebuchet MS" panose="020B0603020202020204" pitchFamily="34" charset="0"/>
              </a:rPr>
              <a:t>type</a:t>
            </a:r>
            <a:r>
              <a:rPr lang="lt-LT" sz="2000" dirty="0">
                <a:latin typeface="Trebuchet MS" panose="020B0603020202020204" pitchFamily="34" charset="0"/>
              </a:rPr>
              <a:t>="</a:t>
            </a:r>
            <a:r>
              <a:rPr lang="lt-LT" sz="2000" dirty="0" err="1">
                <a:latin typeface="Trebuchet MS" panose="020B0603020202020204" pitchFamily="34" charset="0"/>
              </a:rPr>
              <a:t>disc|square|circle</a:t>
            </a:r>
            <a:r>
              <a:rPr lang="lt-LT" sz="2000" dirty="0">
                <a:latin typeface="Trebuchet MS" panose="020B0603020202020204" pitchFamily="34" charset="0"/>
              </a:rPr>
              <a:t>";</a:t>
            </a: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&lt;li&gt;</a:t>
            </a:r>
            <a:r>
              <a:rPr lang="lt-LT" sz="2000" dirty="0">
                <a:latin typeface="Trebuchet MS" panose="020B0603020202020204" pitchFamily="34" charset="0"/>
              </a:rPr>
              <a:t> - sąrašo elementas;</a:t>
            </a: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</a:t>
            </a:r>
            <a:r>
              <a:rPr lang="lt-LT" sz="2000" b="1" dirty="0" err="1">
                <a:latin typeface="Trebuchet MS" panose="020B0603020202020204" pitchFamily="34" charset="0"/>
              </a:rPr>
              <a:t>ol</a:t>
            </a:r>
            <a:r>
              <a:rPr lang="lt-LT" sz="2000" b="1" dirty="0">
                <a:latin typeface="Trebuchet MS" panose="020B0603020202020204" pitchFamily="34" charset="0"/>
              </a:rPr>
              <a:t>&gt;</a:t>
            </a:r>
            <a:r>
              <a:rPr lang="lt-LT" sz="2000" dirty="0">
                <a:latin typeface="Trebuchet MS" panose="020B0603020202020204" pitchFamily="34" charset="0"/>
              </a:rPr>
              <a:t> - numeruojamas sąrašas;</a:t>
            </a:r>
          </a:p>
          <a:p>
            <a:pPr marL="0" indent="0">
              <a:buNone/>
            </a:pPr>
            <a:r>
              <a:rPr lang="en-GB" sz="2000" b="1" dirty="0">
                <a:latin typeface="Trebuchet MS" panose="020B0603020202020204" pitchFamily="34" charset="0"/>
              </a:rPr>
              <a:t>A</a:t>
            </a:r>
            <a:r>
              <a:rPr lang="lt-LT" sz="2000" b="1" dirty="0" err="1" smtClean="0">
                <a:latin typeface="Trebuchet MS" panose="020B0603020202020204" pitchFamily="34" charset="0"/>
              </a:rPr>
              <a:t>tributai</a:t>
            </a:r>
            <a:r>
              <a:rPr lang="lt-LT" sz="2000" b="1" dirty="0" smtClean="0">
                <a:latin typeface="Trebuchet MS" panose="020B0603020202020204" pitchFamily="34" charset="0"/>
              </a:rPr>
              <a:t>:</a:t>
            </a:r>
            <a:r>
              <a:rPr lang="en-GB" sz="2000" dirty="0" smtClean="0">
                <a:latin typeface="Trebuchet MS" panose="020B0603020202020204" pitchFamily="34" charset="0"/>
              </a:rPr>
              <a:t> </a:t>
            </a:r>
            <a:r>
              <a:rPr lang="lt-LT" sz="2000" dirty="0" err="1" smtClean="0">
                <a:latin typeface="Trebuchet MS" panose="020B0603020202020204" pitchFamily="34" charset="0"/>
              </a:rPr>
              <a:t>type</a:t>
            </a:r>
            <a:r>
              <a:rPr lang="lt-LT" sz="2000" dirty="0">
                <a:latin typeface="Trebuchet MS" panose="020B0603020202020204" pitchFamily="34" charset="0"/>
              </a:rPr>
              <a:t>="1|a|A|i|I</a:t>
            </a:r>
            <a:r>
              <a:rPr lang="lt-LT" sz="2000" dirty="0" smtClean="0">
                <a:latin typeface="Trebuchet MS" panose="020B0603020202020204" pitchFamily="34" charset="0"/>
              </a:rPr>
              <a:t>";</a:t>
            </a:r>
            <a:r>
              <a:rPr lang="en-GB" sz="2000" dirty="0" smtClean="0">
                <a:latin typeface="Trebuchet MS" panose="020B0603020202020204" pitchFamily="34" charset="0"/>
              </a:rPr>
              <a:t> </a:t>
            </a:r>
            <a:r>
              <a:rPr lang="lt-LT" sz="2000" dirty="0" err="1" smtClean="0">
                <a:latin typeface="Trebuchet MS" panose="020B0603020202020204" pitchFamily="34" charset="0"/>
              </a:rPr>
              <a:t>start</a:t>
            </a:r>
            <a:r>
              <a:rPr lang="lt-LT" sz="2000" dirty="0">
                <a:latin typeface="Trebuchet MS" panose="020B0603020202020204" pitchFamily="34" charset="0"/>
              </a:rPr>
              <a:t>="numeris";</a:t>
            </a:r>
          </a:p>
          <a:p>
            <a:pPr marL="0" indent="0">
              <a:buNone/>
            </a:pPr>
            <a:endParaRPr lang="en-GB" sz="2000" b="1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 smtClean="0">
                <a:latin typeface="Trebuchet MS" panose="020B0603020202020204" pitchFamily="34" charset="0"/>
              </a:rPr>
              <a:t>Pvz</a:t>
            </a:r>
            <a:r>
              <a:rPr lang="lt-LT" sz="2000" b="1" dirty="0">
                <a:latin typeface="Trebuchet MS" panose="020B0603020202020204" pitchFamily="34" charset="0"/>
              </a:rPr>
              <a:t>.:</a:t>
            </a:r>
            <a:endParaRPr lang="lt-LT" sz="20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dirty="0">
                <a:latin typeface="Trebuchet MS" panose="020B0603020202020204" pitchFamily="34" charset="0"/>
              </a:rPr>
              <a:t>&lt;</a:t>
            </a:r>
            <a:r>
              <a:rPr lang="lt-LT" sz="2000" dirty="0" err="1">
                <a:latin typeface="Trebuchet MS" panose="020B0603020202020204" pitchFamily="34" charset="0"/>
              </a:rPr>
              <a:t>ol</a:t>
            </a:r>
            <a:r>
              <a:rPr lang="lt-LT" sz="2000" dirty="0">
                <a:latin typeface="Trebuchet MS" panose="020B0603020202020204" pitchFamily="34" charset="0"/>
              </a:rPr>
              <a:t> </a:t>
            </a:r>
            <a:r>
              <a:rPr lang="lt-LT" sz="2000" dirty="0" err="1">
                <a:latin typeface="Trebuchet MS" panose="020B0603020202020204" pitchFamily="34" charset="0"/>
              </a:rPr>
              <a:t>type</a:t>
            </a:r>
            <a:r>
              <a:rPr lang="lt-LT" sz="2000" dirty="0">
                <a:latin typeface="Trebuchet MS" panose="020B0603020202020204" pitchFamily="34" charset="0"/>
              </a:rPr>
              <a:t>="A" </a:t>
            </a:r>
            <a:r>
              <a:rPr lang="lt-LT" sz="2000" dirty="0" err="1">
                <a:latin typeface="Trebuchet MS" panose="020B0603020202020204" pitchFamily="34" charset="0"/>
              </a:rPr>
              <a:t>start</a:t>
            </a:r>
            <a:r>
              <a:rPr lang="lt-LT" sz="2000" dirty="0">
                <a:latin typeface="Trebuchet MS" panose="020B0603020202020204" pitchFamily="34" charset="0"/>
              </a:rPr>
              <a:t>="2"&gt;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&lt;li&gt;Vienas&lt;/li&gt;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&lt;li&gt;Du&lt;/li&gt;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&lt;li&gt;Trys&lt;/li&gt;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&lt;/</a:t>
            </a:r>
            <a:r>
              <a:rPr lang="lt-LT" sz="2000" dirty="0" err="1">
                <a:latin typeface="Trebuchet MS" panose="020B0603020202020204" pitchFamily="34" charset="0"/>
              </a:rPr>
              <a:t>ol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</a:p>
          <a:p>
            <a:pPr marL="0" indent="0">
              <a:buNone/>
            </a:pPr>
            <a:endParaRPr lang="pt-BR" sz="2000" dirty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78" y="4882953"/>
            <a:ext cx="2223757" cy="19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8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A73B072-C5A8-E547-8909-CFBC38C21A25}"/>
              </a:ext>
            </a:extLst>
          </p:cNvPr>
          <p:cNvSpPr/>
          <p:nvPr/>
        </p:nvSpPr>
        <p:spPr>
          <a:xfrm>
            <a:off x="0" y="0"/>
            <a:ext cx="12192000" cy="815248"/>
          </a:xfrm>
          <a:prstGeom prst="rect">
            <a:avLst/>
          </a:prstGeom>
          <a:solidFill>
            <a:srgbClr val="006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HTML </a:t>
            </a:r>
            <a:r>
              <a:rPr lang="en-US" sz="2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pradmenys</a:t>
            </a:r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4</a:t>
            </a:r>
            <a:endParaRPr lang="lt-LT" sz="2800" dirty="0">
              <a:latin typeface="Trebuchet MS" panose="020B0603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85337" y="1043976"/>
            <a:ext cx="5157787" cy="35008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lt-LT" sz="2400" b="1" dirty="0" smtClean="0">
                <a:latin typeface="Trebuchet MS" panose="020B0603020202020204" pitchFamily="34" charset="0"/>
              </a:rPr>
              <a:t>Lentelės</a:t>
            </a:r>
            <a:endParaRPr lang="en-GB" sz="2400" b="1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lt-LT" sz="2000" b="1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</a:t>
            </a:r>
            <a:r>
              <a:rPr lang="lt-LT" sz="2000" b="1" dirty="0" err="1">
                <a:latin typeface="Trebuchet MS" panose="020B0603020202020204" pitchFamily="34" charset="0"/>
              </a:rPr>
              <a:t>table</a:t>
            </a:r>
            <a:r>
              <a:rPr lang="lt-LT" sz="2000" b="1" dirty="0">
                <a:latin typeface="Trebuchet MS" panose="020B0603020202020204" pitchFamily="34" charset="0"/>
              </a:rPr>
              <a:t>&gt;</a:t>
            </a:r>
            <a:r>
              <a:rPr lang="lt-LT" sz="2000" dirty="0">
                <a:latin typeface="Trebuchet MS" panose="020B0603020202020204" pitchFamily="34" charset="0"/>
              </a:rPr>
              <a:t> - lentelė</a:t>
            </a:r>
            <a:r>
              <a:rPr lang="lt-LT" sz="2000" dirty="0" smtClean="0">
                <a:latin typeface="Trebuchet MS" panose="020B0603020202020204" pitchFamily="34" charset="0"/>
              </a:rPr>
              <a:t>;</a:t>
            </a:r>
            <a:endParaRPr lang="en-GB" sz="2000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</a:t>
            </a:r>
            <a:r>
              <a:rPr lang="lt-LT" sz="2000" b="1" dirty="0" err="1">
                <a:latin typeface="Trebuchet MS" panose="020B0603020202020204" pitchFamily="34" charset="0"/>
              </a:rPr>
              <a:t>tr</a:t>
            </a:r>
            <a:r>
              <a:rPr lang="lt-LT" sz="2000" b="1" dirty="0">
                <a:latin typeface="Trebuchet MS" panose="020B0603020202020204" pitchFamily="34" charset="0"/>
              </a:rPr>
              <a:t>&gt;</a:t>
            </a:r>
            <a:r>
              <a:rPr lang="lt-LT" sz="2000" dirty="0">
                <a:latin typeface="Trebuchet MS" panose="020B0603020202020204" pitchFamily="34" charset="0"/>
              </a:rPr>
              <a:t> - lentelės eilutė;</a:t>
            </a: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</a:t>
            </a:r>
            <a:r>
              <a:rPr lang="lt-LT" sz="2000" b="1" dirty="0" err="1">
                <a:latin typeface="Trebuchet MS" panose="020B0603020202020204" pitchFamily="34" charset="0"/>
              </a:rPr>
              <a:t>th</a:t>
            </a:r>
            <a:r>
              <a:rPr lang="lt-LT" sz="2000" b="1" dirty="0">
                <a:latin typeface="Trebuchet MS" panose="020B0603020202020204" pitchFamily="34" charset="0"/>
              </a:rPr>
              <a:t>&gt;</a:t>
            </a:r>
            <a:r>
              <a:rPr lang="lt-LT" sz="2000" dirty="0">
                <a:latin typeface="Trebuchet MS" panose="020B0603020202020204" pitchFamily="34" charset="0"/>
              </a:rPr>
              <a:t> - lentelės antraštės langelis (tekstas langelyje </a:t>
            </a:r>
            <a:r>
              <a:rPr lang="lt-LT" sz="2000" dirty="0" err="1">
                <a:latin typeface="Trebuchet MS" panose="020B0603020202020204" pitchFamily="34" charset="0"/>
              </a:rPr>
              <a:t>pusjuodis</a:t>
            </a:r>
            <a:r>
              <a:rPr lang="lt-LT" sz="2000" dirty="0">
                <a:latin typeface="Trebuchet MS" panose="020B0603020202020204" pitchFamily="34" charset="0"/>
              </a:rPr>
              <a:t>, centruotas horizontaliai ir vertikaliai</a:t>
            </a:r>
            <a:r>
              <a:rPr lang="lt-LT" sz="2000" dirty="0" smtClean="0">
                <a:latin typeface="Trebuchet MS" panose="020B0603020202020204" pitchFamily="34" charset="0"/>
              </a:rPr>
              <a:t>);</a:t>
            </a:r>
            <a:endParaRPr lang="en-GB" sz="2000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</a:t>
            </a:r>
            <a:r>
              <a:rPr lang="lt-LT" sz="2000" b="1" dirty="0" err="1">
                <a:latin typeface="Trebuchet MS" panose="020B0603020202020204" pitchFamily="34" charset="0"/>
              </a:rPr>
              <a:t>td</a:t>
            </a:r>
            <a:r>
              <a:rPr lang="lt-LT" sz="2000" b="1" dirty="0">
                <a:latin typeface="Trebuchet MS" panose="020B0603020202020204" pitchFamily="34" charset="0"/>
              </a:rPr>
              <a:t>&gt;</a:t>
            </a:r>
            <a:r>
              <a:rPr lang="lt-LT" sz="2000" dirty="0">
                <a:latin typeface="Trebuchet MS" panose="020B0603020202020204" pitchFamily="34" charset="0"/>
              </a:rPr>
              <a:t> - duomenų langelis;</a:t>
            </a:r>
          </a:p>
          <a:p>
            <a:pPr marL="0" indent="0">
              <a:buNone/>
            </a:pPr>
            <a:endParaRPr lang="lt-LT" sz="20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lt-LT" sz="2000" dirty="0">
              <a:latin typeface="Trebuchet MS" panose="020B0603020202020204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"/>
          </p:nvPr>
        </p:nvSpPr>
        <p:spPr>
          <a:xfrm>
            <a:off x="6032627" y="1043976"/>
            <a:ext cx="5646344" cy="58140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lt-LT" sz="2400" b="1" dirty="0" smtClean="0">
                <a:latin typeface="Trebuchet MS" panose="020B0603020202020204" pitchFamily="34" charset="0"/>
              </a:rPr>
              <a:t>Pvz</a:t>
            </a:r>
            <a:r>
              <a:rPr lang="lt-LT" sz="2400" b="1" dirty="0">
                <a:latin typeface="Trebuchet MS" panose="020B0603020202020204" pitchFamily="34" charset="0"/>
              </a:rPr>
              <a:t>.: </a:t>
            </a:r>
            <a:endParaRPr lang="en-GB" sz="2400" b="1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lt-LT" sz="20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dirty="0">
                <a:latin typeface="Trebuchet MS" panose="020B0603020202020204" pitchFamily="34" charset="0"/>
              </a:rPr>
              <a:t>&lt;</a:t>
            </a:r>
            <a:r>
              <a:rPr lang="lt-LT" sz="2000" dirty="0" err="1">
                <a:latin typeface="Trebuchet MS" panose="020B0603020202020204" pitchFamily="34" charset="0"/>
              </a:rPr>
              <a:t>table</a:t>
            </a:r>
            <a:r>
              <a:rPr lang="lt-LT" sz="2000" dirty="0">
                <a:latin typeface="Trebuchet MS" panose="020B0603020202020204" pitchFamily="34" charset="0"/>
              </a:rPr>
              <a:t> </a:t>
            </a:r>
            <a:r>
              <a:rPr lang="lt-LT" sz="2000" dirty="0" err="1">
                <a:latin typeface="Trebuchet MS" panose="020B0603020202020204" pitchFamily="34" charset="0"/>
              </a:rPr>
              <a:t>border</a:t>
            </a:r>
            <a:r>
              <a:rPr lang="lt-LT" sz="2000" dirty="0">
                <a:latin typeface="Trebuchet MS" panose="020B0603020202020204" pitchFamily="34" charset="0"/>
              </a:rPr>
              <a:t>="1" </a:t>
            </a:r>
            <a:r>
              <a:rPr lang="lt-LT" sz="2000" dirty="0" err="1">
                <a:latin typeface="Trebuchet MS" panose="020B0603020202020204" pitchFamily="34" charset="0"/>
              </a:rPr>
              <a:t>width</a:t>
            </a:r>
            <a:r>
              <a:rPr lang="lt-LT" sz="2000" dirty="0">
                <a:latin typeface="Trebuchet MS" panose="020B0603020202020204" pitchFamily="34" charset="0"/>
              </a:rPr>
              <a:t>="50%"&gt;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</a:t>
            </a:r>
            <a:r>
              <a:rPr lang="lt-LT" sz="2000" dirty="0" err="1">
                <a:latin typeface="Trebuchet MS" panose="020B0603020202020204" pitchFamily="34" charset="0"/>
              </a:rPr>
              <a:t>tr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</a:t>
            </a:r>
            <a:r>
              <a:rPr lang="lt-LT" sz="2000" dirty="0" err="1">
                <a:latin typeface="Trebuchet MS" panose="020B0603020202020204" pitchFamily="34" charset="0"/>
              </a:rPr>
              <a:t>th</a:t>
            </a:r>
            <a:r>
              <a:rPr lang="lt-LT" sz="2000" dirty="0">
                <a:latin typeface="Trebuchet MS" panose="020B0603020202020204" pitchFamily="34" charset="0"/>
              </a:rPr>
              <a:t> </a:t>
            </a:r>
            <a:r>
              <a:rPr lang="lt-LT" sz="2000" dirty="0" err="1">
                <a:latin typeface="Trebuchet MS" panose="020B0603020202020204" pitchFamily="34" charset="0"/>
              </a:rPr>
              <a:t>colspan</a:t>
            </a:r>
            <a:r>
              <a:rPr lang="lt-LT" sz="2000" dirty="0">
                <a:latin typeface="Trebuchet MS" panose="020B0603020202020204" pitchFamily="34" charset="0"/>
              </a:rPr>
              <a:t>="2"&gt;Antraštė&lt;/</a:t>
            </a:r>
            <a:r>
              <a:rPr lang="lt-LT" sz="2000" dirty="0" err="1">
                <a:latin typeface="Trebuchet MS" panose="020B0603020202020204" pitchFamily="34" charset="0"/>
              </a:rPr>
              <a:t>th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&lt;/</a:t>
            </a:r>
            <a:r>
              <a:rPr lang="lt-LT" sz="2000" dirty="0" err="1">
                <a:latin typeface="Trebuchet MS" panose="020B0603020202020204" pitchFamily="34" charset="0"/>
              </a:rPr>
              <a:t>tr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</a:t>
            </a:r>
            <a:r>
              <a:rPr lang="lt-LT" sz="2000" dirty="0" err="1">
                <a:latin typeface="Trebuchet MS" panose="020B0603020202020204" pitchFamily="34" charset="0"/>
              </a:rPr>
              <a:t>tr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</a:t>
            </a:r>
            <a:r>
              <a:rPr lang="lt-LT" sz="2000" dirty="0" err="1">
                <a:latin typeface="Trebuchet MS" panose="020B0603020202020204" pitchFamily="34" charset="0"/>
              </a:rPr>
              <a:t>td</a:t>
            </a:r>
            <a:r>
              <a:rPr lang="lt-LT" sz="2000" dirty="0">
                <a:latin typeface="Trebuchet MS" panose="020B0603020202020204" pitchFamily="34" charset="0"/>
              </a:rPr>
              <a:t>&gt;1.1&lt;/</a:t>
            </a:r>
            <a:r>
              <a:rPr lang="lt-LT" sz="2000" dirty="0" err="1">
                <a:latin typeface="Trebuchet MS" panose="020B0603020202020204" pitchFamily="34" charset="0"/>
              </a:rPr>
              <a:t>td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</a:t>
            </a:r>
            <a:r>
              <a:rPr lang="lt-LT" sz="2000" dirty="0" err="1">
                <a:latin typeface="Trebuchet MS" panose="020B0603020202020204" pitchFamily="34" charset="0"/>
              </a:rPr>
              <a:t>td</a:t>
            </a:r>
            <a:r>
              <a:rPr lang="lt-LT" sz="2000" dirty="0">
                <a:latin typeface="Trebuchet MS" panose="020B0603020202020204" pitchFamily="34" charset="0"/>
              </a:rPr>
              <a:t>&gt;1.2&lt;/</a:t>
            </a:r>
            <a:r>
              <a:rPr lang="lt-LT" sz="2000" dirty="0" err="1">
                <a:latin typeface="Trebuchet MS" panose="020B0603020202020204" pitchFamily="34" charset="0"/>
              </a:rPr>
              <a:t>td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&lt;/</a:t>
            </a:r>
            <a:r>
              <a:rPr lang="lt-LT" sz="2000" dirty="0" err="1">
                <a:latin typeface="Trebuchet MS" panose="020B0603020202020204" pitchFamily="34" charset="0"/>
              </a:rPr>
              <a:t>tr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</a:t>
            </a:r>
            <a:r>
              <a:rPr lang="lt-LT" sz="2000" dirty="0" err="1">
                <a:latin typeface="Trebuchet MS" panose="020B0603020202020204" pitchFamily="34" charset="0"/>
              </a:rPr>
              <a:t>tr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</a:t>
            </a:r>
            <a:r>
              <a:rPr lang="lt-LT" sz="2000" dirty="0" err="1">
                <a:latin typeface="Trebuchet MS" panose="020B0603020202020204" pitchFamily="34" charset="0"/>
              </a:rPr>
              <a:t>td</a:t>
            </a:r>
            <a:r>
              <a:rPr lang="lt-LT" sz="2000" dirty="0">
                <a:latin typeface="Trebuchet MS" panose="020B0603020202020204" pitchFamily="34" charset="0"/>
              </a:rPr>
              <a:t>&gt;2.1&lt;/</a:t>
            </a:r>
            <a:r>
              <a:rPr lang="lt-LT" sz="2000" dirty="0" err="1">
                <a:latin typeface="Trebuchet MS" panose="020B0603020202020204" pitchFamily="34" charset="0"/>
              </a:rPr>
              <a:t>td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</a:t>
            </a:r>
            <a:r>
              <a:rPr lang="lt-LT" sz="2000" dirty="0" err="1">
                <a:latin typeface="Trebuchet MS" panose="020B0603020202020204" pitchFamily="34" charset="0"/>
              </a:rPr>
              <a:t>td</a:t>
            </a:r>
            <a:r>
              <a:rPr lang="lt-LT" sz="2000" dirty="0">
                <a:latin typeface="Trebuchet MS" panose="020B0603020202020204" pitchFamily="34" charset="0"/>
              </a:rPr>
              <a:t>&gt;2.2&lt;/</a:t>
            </a:r>
            <a:r>
              <a:rPr lang="lt-LT" sz="2000" dirty="0" err="1">
                <a:latin typeface="Trebuchet MS" panose="020B0603020202020204" pitchFamily="34" charset="0"/>
              </a:rPr>
              <a:t>td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&lt;/</a:t>
            </a:r>
            <a:r>
              <a:rPr lang="lt-LT" sz="2000" dirty="0" err="1">
                <a:latin typeface="Trebuchet MS" panose="020B0603020202020204" pitchFamily="34" charset="0"/>
              </a:rPr>
              <a:t>tr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  <a:br>
              <a:rPr lang="lt-LT" sz="2000" dirty="0">
                <a:latin typeface="Trebuchet MS" panose="020B0603020202020204" pitchFamily="34" charset="0"/>
              </a:rPr>
            </a:br>
            <a:r>
              <a:rPr lang="lt-LT" sz="2000" dirty="0">
                <a:latin typeface="Trebuchet MS" panose="020B0603020202020204" pitchFamily="34" charset="0"/>
              </a:rPr>
              <a:t>&lt;/</a:t>
            </a:r>
            <a:r>
              <a:rPr lang="lt-LT" sz="2000" dirty="0" err="1">
                <a:latin typeface="Trebuchet MS" panose="020B0603020202020204" pitchFamily="34" charset="0"/>
              </a:rPr>
              <a:t>table</a:t>
            </a:r>
            <a:r>
              <a:rPr lang="lt-LT" sz="2000" dirty="0">
                <a:latin typeface="Trebuchet MS" panose="020B0603020202020204" pitchFamily="34" charset="0"/>
              </a:rPr>
              <a:t>&gt;</a:t>
            </a:r>
          </a:p>
          <a:p>
            <a:pPr marL="0" indent="0">
              <a:buNone/>
            </a:pPr>
            <a:endParaRPr lang="pt-BR" sz="2000" dirty="0">
              <a:latin typeface="Trebuchet MS" panose="020B0603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68" y="5168445"/>
            <a:ext cx="5031532" cy="168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A73B072-C5A8-E547-8909-CFBC38C21A25}"/>
              </a:ext>
            </a:extLst>
          </p:cNvPr>
          <p:cNvSpPr/>
          <p:nvPr/>
        </p:nvSpPr>
        <p:spPr>
          <a:xfrm>
            <a:off x="0" y="0"/>
            <a:ext cx="12192000" cy="815248"/>
          </a:xfrm>
          <a:prstGeom prst="rect">
            <a:avLst/>
          </a:prstGeom>
          <a:solidFill>
            <a:srgbClr val="006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HTML </a:t>
            </a:r>
            <a:r>
              <a:rPr lang="en-US" sz="2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pradmenys</a:t>
            </a:r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5</a:t>
            </a:r>
            <a:endParaRPr lang="lt-LT" sz="2800" dirty="0">
              <a:latin typeface="Trebuchet MS" panose="020B0603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85336" y="998709"/>
            <a:ext cx="11201863" cy="55378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lt-LT" sz="2400" b="1" dirty="0" smtClean="0">
                <a:latin typeface="Trebuchet MS" panose="020B0603020202020204" pitchFamily="34" charset="0"/>
              </a:rPr>
              <a:t>Grafiniai </a:t>
            </a:r>
            <a:r>
              <a:rPr lang="lt-LT" sz="2400" b="1" dirty="0">
                <a:latin typeface="Trebuchet MS" panose="020B0603020202020204" pitchFamily="34" charset="0"/>
              </a:rPr>
              <a:t>vaizdai </a:t>
            </a:r>
            <a:r>
              <a:rPr lang="lt-LT" sz="2400" b="1" dirty="0" smtClean="0">
                <a:latin typeface="Trebuchet MS" panose="020B0603020202020204" pitchFamily="34" charset="0"/>
              </a:rPr>
              <a:t>tinklalapyje</a:t>
            </a:r>
            <a:endParaRPr lang="en-GB" sz="2400" b="1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lt-LT" sz="2000" b="1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</a:t>
            </a:r>
            <a:r>
              <a:rPr lang="lt-LT" sz="2000" b="1" dirty="0" err="1">
                <a:latin typeface="Trebuchet MS" panose="020B0603020202020204" pitchFamily="34" charset="0"/>
              </a:rPr>
              <a:t>img</a:t>
            </a:r>
            <a:r>
              <a:rPr lang="lt-LT" sz="2000" b="1" dirty="0">
                <a:latin typeface="Trebuchet MS" panose="020B0603020202020204" pitchFamily="34" charset="0"/>
              </a:rPr>
              <a:t>&gt; -</a:t>
            </a:r>
            <a:r>
              <a:rPr lang="lt-LT" sz="2000" dirty="0">
                <a:latin typeface="Trebuchet MS" panose="020B0603020202020204" pitchFamily="34" charset="0"/>
              </a:rPr>
              <a:t> grafinis vaizdas</a:t>
            </a:r>
            <a:r>
              <a:rPr lang="lt-LT" sz="2000" dirty="0" smtClean="0">
                <a:latin typeface="Trebuchet MS" panose="020B0603020202020204" pitchFamily="34" charset="0"/>
              </a:rPr>
              <a:t>;</a:t>
            </a:r>
            <a:endParaRPr lang="en-GB" sz="2000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lt-LT" sz="20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GB" sz="2000" b="1" dirty="0">
                <a:latin typeface="Trebuchet MS" panose="020B0603020202020204" pitchFamily="34" charset="0"/>
              </a:rPr>
              <a:t>A</a:t>
            </a:r>
            <a:r>
              <a:rPr lang="lt-LT" sz="2000" b="1" dirty="0" err="1" smtClean="0">
                <a:latin typeface="Trebuchet MS" panose="020B0603020202020204" pitchFamily="34" charset="0"/>
              </a:rPr>
              <a:t>tributai</a:t>
            </a:r>
            <a:r>
              <a:rPr lang="lt-LT" sz="2000" b="1" dirty="0">
                <a:latin typeface="Trebuchet MS" panose="020B0603020202020204" pitchFamily="34" charset="0"/>
              </a:rPr>
              <a:t>:</a:t>
            </a:r>
            <a:endParaRPr lang="lt-LT" sz="20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 err="1">
                <a:latin typeface="Trebuchet MS" panose="020B0603020202020204" pitchFamily="34" charset="0"/>
              </a:rPr>
              <a:t>src</a:t>
            </a:r>
            <a:r>
              <a:rPr lang="lt-LT" sz="2000" dirty="0">
                <a:latin typeface="Trebuchet MS" panose="020B0603020202020204" pitchFamily="34" charset="0"/>
              </a:rPr>
              <a:t>="</a:t>
            </a:r>
            <a:r>
              <a:rPr lang="lt-LT" sz="2000" dirty="0" err="1">
                <a:latin typeface="Trebuchet MS" panose="020B0603020202020204" pitchFamily="34" charset="0"/>
              </a:rPr>
              <a:t>paveikslėlio_failo_vardas</a:t>
            </a:r>
            <a:r>
              <a:rPr lang="lt-LT" sz="2000" dirty="0">
                <a:latin typeface="Trebuchet MS" panose="020B0603020202020204" pitchFamily="34" charset="0"/>
              </a:rPr>
              <a:t>";</a:t>
            </a:r>
          </a:p>
          <a:p>
            <a:pPr marL="0" indent="0">
              <a:buNone/>
            </a:pPr>
            <a:r>
              <a:rPr lang="lt-LT" sz="2000" b="1" dirty="0" err="1">
                <a:latin typeface="Trebuchet MS" panose="020B0603020202020204" pitchFamily="34" charset="0"/>
              </a:rPr>
              <a:t>alt</a:t>
            </a:r>
            <a:r>
              <a:rPr lang="lt-LT" sz="2000" dirty="0">
                <a:latin typeface="Trebuchet MS" panose="020B0603020202020204" pitchFamily="34" charset="0"/>
              </a:rPr>
              <a:t>="tekstas" – alternatyva vaizdui, jei paveikslėlio neįmanoma pavaizduoti;</a:t>
            </a:r>
          </a:p>
          <a:p>
            <a:pPr marL="0" indent="0">
              <a:buNone/>
            </a:pPr>
            <a:r>
              <a:rPr lang="lt-LT" sz="2000" b="1" dirty="0" err="1">
                <a:latin typeface="Trebuchet MS" panose="020B0603020202020204" pitchFamily="34" charset="0"/>
              </a:rPr>
              <a:t>border</a:t>
            </a:r>
            <a:r>
              <a:rPr lang="lt-LT" sz="2000" dirty="0">
                <a:latin typeface="Trebuchet MS" panose="020B0603020202020204" pitchFamily="34" charset="0"/>
              </a:rPr>
              <a:t>="taškai" – paveikslėlio rėmelis;</a:t>
            </a:r>
          </a:p>
          <a:p>
            <a:pPr marL="0" indent="0">
              <a:buNone/>
            </a:pPr>
            <a:r>
              <a:rPr lang="lt-LT" sz="2000" b="1" dirty="0" err="1">
                <a:latin typeface="Trebuchet MS" panose="020B0603020202020204" pitchFamily="34" charset="0"/>
              </a:rPr>
              <a:t>width</a:t>
            </a:r>
            <a:r>
              <a:rPr lang="lt-LT" sz="2000" b="1" dirty="0">
                <a:latin typeface="Trebuchet MS" panose="020B0603020202020204" pitchFamily="34" charset="0"/>
              </a:rPr>
              <a:t>, </a:t>
            </a:r>
            <a:r>
              <a:rPr lang="lt-LT" sz="2000" b="1" dirty="0" err="1">
                <a:latin typeface="Trebuchet MS" panose="020B0603020202020204" pitchFamily="34" charset="0"/>
              </a:rPr>
              <a:t>height</a:t>
            </a:r>
            <a:r>
              <a:rPr lang="lt-LT" sz="2000" dirty="0">
                <a:latin typeface="Trebuchet MS" panose="020B0603020202020204" pitchFamily="34" charset="0"/>
              </a:rPr>
              <a:t> – paveikslėlio plotis ir aukštis;</a:t>
            </a:r>
          </a:p>
          <a:p>
            <a:pPr marL="0" indent="0">
              <a:buNone/>
            </a:pPr>
            <a:r>
              <a:rPr lang="lt-LT" sz="2000" b="1" dirty="0" err="1">
                <a:latin typeface="Trebuchet MS" panose="020B0603020202020204" pitchFamily="34" charset="0"/>
              </a:rPr>
              <a:t>vspace</a:t>
            </a:r>
            <a:r>
              <a:rPr lang="lt-LT" sz="2000" dirty="0">
                <a:latin typeface="Trebuchet MS" panose="020B0603020202020204" pitchFamily="34" charset="0"/>
              </a:rPr>
              <a:t>="taškai", </a:t>
            </a:r>
            <a:r>
              <a:rPr lang="lt-LT" sz="2000" b="1" dirty="0" err="1">
                <a:latin typeface="Trebuchet MS" panose="020B0603020202020204" pitchFamily="34" charset="0"/>
              </a:rPr>
              <a:t>hspace</a:t>
            </a:r>
            <a:r>
              <a:rPr lang="lt-LT" sz="2000" dirty="0">
                <a:latin typeface="Trebuchet MS" panose="020B0603020202020204" pitchFamily="34" charset="0"/>
              </a:rPr>
              <a:t>="taškai" – paveikslėlio erdvė. </a:t>
            </a:r>
            <a:endParaRPr lang="en-GB" sz="2000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lt-LT" sz="20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Pvz.:</a:t>
            </a:r>
            <a:r>
              <a:rPr lang="lt-LT" sz="2000" dirty="0">
                <a:latin typeface="Trebuchet MS" panose="020B0603020202020204" pitchFamily="34" charset="0"/>
              </a:rPr>
              <a:t> &lt;</a:t>
            </a:r>
            <a:r>
              <a:rPr lang="lt-LT" sz="2000" dirty="0" err="1">
                <a:latin typeface="Trebuchet MS" panose="020B0603020202020204" pitchFamily="34" charset="0"/>
              </a:rPr>
              <a:t>img</a:t>
            </a:r>
            <a:r>
              <a:rPr lang="lt-LT" sz="2000" dirty="0">
                <a:latin typeface="Trebuchet MS" panose="020B0603020202020204" pitchFamily="34" charset="0"/>
              </a:rPr>
              <a:t> </a:t>
            </a:r>
            <a:r>
              <a:rPr lang="lt-LT" sz="2000" dirty="0" err="1">
                <a:latin typeface="Trebuchet MS" panose="020B0603020202020204" pitchFamily="34" charset="0"/>
              </a:rPr>
              <a:t>alt</a:t>
            </a:r>
            <a:r>
              <a:rPr lang="lt-LT" sz="2000" dirty="0">
                <a:latin typeface="Trebuchet MS" panose="020B0603020202020204" pitchFamily="34" charset="0"/>
              </a:rPr>
              <a:t>="</a:t>
            </a:r>
            <a:r>
              <a:rPr lang="lt-LT" sz="2000" dirty="0" err="1">
                <a:latin typeface="Trebuchet MS" panose="020B0603020202020204" pitchFamily="34" charset="0"/>
              </a:rPr>
              <a:t>logo</a:t>
            </a:r>
            <a:r>
              <a:rPr lang="lt-LT" sz="2000" dirty="0">
                <a:latin typeface="Trebuchet MS" panose="020B0603020202020204" pitchFamily="34" charset="0"/>
              </a:rPr>
              <a:t>" </a:t>
            </a:r>
            <a:r>
              <a:rPr lang="lt-LT" sz="2000" dirty="0" err="1">
                <a:latin typeface="Trebuchet MS" panose="020B0603020202020204" pitchFamily="34" charset="0"/>
              </a:rPr>
              <a:t>src</a:t>
            </a:r>
            <a:r>
              <a:rPr lang="lt-LT" sz="2000" dirty="0">
                <a:latin typeface="Trebuchet MS" panose="020B0603020202020204" pitchFamily="34" charset="0"/>
              </a:rPr>
              <a:t>="/</a:t>
            </a:r>
            <a:r>
              <a:rPr lang="lt-LT" sz="2000" dirty="0" err="1">
                <a:latin typeface="Trebuchet MS" panose="020B0603020202020204" pitchFamily="34" charset="0"/>
              </a:rPr>
              <a:t>evmi</a:t>
            </a:r>
            <a:r>
              <a:rPr lang="lt-LT" sz="2000" dirty="0">
                <a:latin typeface="Trebuchet MS" panose="020B0603020202020204" pitchFamily="34" charset="0"/>
              </a:rPr>
              <a:t>/</a:t>
            </a:r>
            <a:r>
              <a:rPr lang="lt-LT" sz="2000" dirty="0" err="1">
                <a:latin typeface="Trebuchet MS" panose="020B0603020202020204" pitchFamily="34" charset="0"/>
              </a:rPr>
              <a:t>image</a:t>
            </a:r>
            <a:r>
              <a:rPr lang="lt-LT" sz="2000" dirty="0">
                <a:latin typeface="Trebuchet MS" panose="020B0603020202020204" pitchFamily="34" charset="0"/>
              </a:rPr>
              <a:t>/</a:t>
            </a:r>
            <a:r>
              <a:rPr lang="lt-LT" sz="2000" dirty="0" err="1">
                <a:latin typeface="Trebuchet MS" panose="020B0603020202020204" pitchFamily="34" charset="0"/>
              </a:rPr>
              <a:t>journal</a:t>
            </a:r>
            <a:r>
              <a:rPr lang="lt-LT" sz="2000" dirty="0">
                <a:latin typeface="Trebuchet MS" panose="020B0603020202020204" pitchFamily="34" charset="0"/>
              </a:rPr>
              <a:t>/</a:t>
            </a:r>
            <a:r>
              <a:rPr lang="lt-LT" sz="2000" dirty="0" err="1">
                <a:latin typeface="Trebuchet MS" panose="020B0603020202020204" pitchFamily="34" charset="0"/>
              </a:rPr>
              <a:t>article?img_id</a:t>
            </a:r>
            <a:r>
              <a:rPr lang="lt-LT" sz="2000" dirty="0">
                <a:latin typeface="Trebuchet MS" panose="020B0603020202020204" pitchFamily="34" charset="0"/>
              </a:rPr>
              <a:t>=945576&amp;amp;t=1637225611361&amp;amp;fileName=vmi-211117-nt-vizualas-svetainei-1.jpg"&gt;</a:t>
            </a:r>
          </a:p>
          <a:p>
            <a:pPr marL="0" indent="0">
              <a:buNone/>
            </a:pPr>
            <a:endParaRPr lang="lt-LT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25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A73B072-C5A8-E547-8909-CFBC38C21A25}"/>
              </a:ext>
            </a:extLst>
          </p:cNvPr>
          <p:cNvSpPr/>
          <p:nvPr/>
        </p:nvSpPr>
        <p:spPr>
          <a:xfrm>
            <a:off x="0" y="0"/>
            <a:ext cx="12192000" cy="815248"/>
          </a:xfrm>
          <a:prstGeom prst="rect">
            <a:avLst/>
          </a:prstGeom>
          <a:solidFill>
            <a:srgbClr val="006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HTML </a:t>
            </a:r>
            <a:r>
              <a:rPr lang="en-US" sz="2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pradmenys</a:t>
            </a:r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6</a:t>
            </a:r>
            <a:endParaRPr lang="lt-LT" sz="2800" dirty="0">
              <a:latin typeface="Trebuchet MS" panose="020B0603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94389" y="1958377"/>
            <a:ext cx="11201863" cy="55378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lt-LT" sz="2400" b="1" dirty="0" smtClean="0">
                <a:latin typeface="Trebuchet MS" panose="020B0603020202020204" pitchFamily="34" charset="0"/>
              </a:rPr>
              <a:t>Nuorodos</a:t>
            </a:r>
            <a:endParaRPr lang="en-GB" sz="2400" b="1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lt-LT" sz="2000" b="1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&lt;a&gt;</a:t>
            </a:r>
            <a:r>
              <a:rPr lang="lt-LT" sz="2000" dirty="0">
                <a:latin typeface="Trebuchet MS" panose="020B0603020202020204" pitchFamily="34" charset="0"/>
              </a:rPr>
              <a:t> - nuoroda (</a:t>
            </a:r>
            <a:r>
              <a:rPr lang="lt-LT" sz="2000" dirty="0" err="1">
                <a:latin typeface="Trebuchet MS" panose="020B0603020202020204" pitchFamily="34" charset="0"/>
              </a:rPr>
              <a:t>anchor</a:t>
            </a:r>
            <a:r>
              <a:rPr lang="lt-LT" sz="2000" dirty="0">
                <a:latin typeface="Trebuchet MS" panose="020B0603020202020204" pitchFamily="34" charset="0"/>
              </a:rPr>
              <a:t>);</a:t>
            </a:r>
          </a:p>
          <a:p>
            <a:pPr marL="0" indent="0">
              <a:buNone/>
            </a:pPr>
            <a:endParaRPr lang="en-GB" sz="2000" b="1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Trebuchet MS" panose="020B0603020202020204" pitchFamily="34" charset="0"/>
              </a:rPr>
              <a:t>A</a:t>
            </a:r>
            <a:r>
              <a:rPr lang="lt-LT" sz="2000" b="1" dirty="0" err="1" smtClean="0">
                <a:latin typeface="Trebuchet MS" panose="020B0603020202020204" pitchFamily="34" charset="0"/>
              </a:rPr>
              <a:t>tributai</a:t>
            </a:r>
            <a:r>
              <a:rPr lang="lt-LT" sz="2000" b="1" dirty="0">
                <a:latin typeface="Trebuchet MS" panose="020B0603020202020204" pitchFamily="34" charset="0"/>
              </a:rPr>
              <a:t>:</a:t>
            </a:r>
            <a:endParaRPr lang="lt-LT" sz="20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lt-LT" sz="2000" b="1" dirty="0" err="1">
                <a:latin typeface="Trebuchet MS" panose="020B0603020202020204" pitchFamily="34" charset="0"/>
              </a:rPr>
              <a:t>href</a:t>
            </a:r>
            <a:r>
              <a:rPr lang="lt-LT" sz="2000" dirty="0">
                <a:latin typeface="Trebuchet MS" panose="020B0603020202020204" pitchFamily="34" charset="0"/>
              </a:rPr>
              <a:t>="</a:t>
            </a:r>
            <a:r>
              <a:rPr lang="lt-LT" sz="2000" dirty="0" err="1">
                <a:latin typeface="Trebuchet MS" panose="020B0603020202020204" pitchFamily="34" charset="0"/>
              </a:rPr>
              <a:t>dokumento_adresas</a:t>
            </a:r>
            <a:r>
              <a:rPr lang="lt-LT" sz="2000" dirty="0">
                <a:latin typeface="Trebuchet MS" panose="020B0603020202020204" pitchFamily="34" charset="0"/>
              </a:rPr>
              <a:t>" - nuoroda į dokumentą;</a:t>
            </a:r>
          </a:p>
          <a:p>
            <a:pPr marL="0" indent="0">
              <a:buNone/>
            </a:pPr>
            <a:r>
              <a:rPr lang="lt-LT" sz="2000" b="1" dirty="0">
                <a:latin typeface="Trebuchet MS" panose="020B0603020202020204" pitchFamily="34" charset="0"/>
              </a:rPr>
              <a:t>name</a:t>
            </a:r>
            <a:r>
              <a:rPr lang="lt-LT" sz="2000" dirty="0">
                <a:latin typeface="Trebuchet MS" panose="020B0603020202020204" pitchFamily="34" charset="0"/>
              </a:rPr>
              <a:t>="vardas" - žymė, kai reikia nuorodą sukurti į tame pačiame dokumente esantį objektą.</a:t>
            </a:r>
          </a:p>
          <a:p>
            <a:pPr marL="0" indent="0">
              <a:buNone/>
            </a:pPr>
            <a:endParaRPr lang="lt-LT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A73B072-C5A8-E547-8909-CFBC38C21A25}"/>
              </a:ext>
            </a:extLst>
          </p:cNvPr>
          <p:cNvSpPr/>
          <p:nvPr/>
        </p:nvSpPr>
        <p:spPr>
          <a:xfrm>
            <a:off x="0" y="0"/>
            <a:ext cx="12192000" cy="815248"/>
          </a:xfrm>
          <a:prstGeom prst="rect">
            <a:avLst/>
          </a:prstGeom>
          <a:solidFill>
            <a:srgbClr val="006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8F2A439B-7F5C-D447-9BB7-06262FAB20BE}"/>
              </a:ext>
            </a:extLst>
          </p:cNvPr>
          <p:cNvSpPr txBox="1"/>
          <p:nvPr/>
        </p:nvSpPr>
        <p:spPr>
          <a:xfrm>
            <a:off x="515007" y="195590"/>
            <a:ext cx="11288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Web </a:t>
            </a:r>
            <a:r>
              <a:rPr lang="lt-LT" sz="2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scraping</a:t>
            </a:r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metodai</a:t>
            </a:r>
            <a:endParaRPr lang="lt-LT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4098" y="1196515"/>
            <a:ext cx="95363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latin typeface="Trebuchet MS" panose="020B0603020202020204" pitchFamily="34" charset="0"/>
              </a:rPr>
              <a:t>WEB scraping – </a:t>
            </a:r>
            <a:r>
              <a:rPr lang="en-GB" dirty="0" smtClean="0">
                <a:latin typeface="Trebuchet MS" panose="020B0603020202020204" pitchFamily="34" charset="0"/>
              </a:rPr>
              <a:t>tai </a:t>
            </a:r>
            <a:r>
              <a:rPr lang="en-GB" dirty="0" err="1" smtClean="0">
                <a:latin typeface="Trebuchet MS" panose="020B0603020202020204" pitchFamily="34" charset="0"/>
              </a:rPr>
              <a:t>duom</a:t>
            </a:r>
            <a:r>
              <a:rPr lang="lt-LT" dirty="0" smtClean="0">
                <a:latin typeface="Trebuchet MS" panose="020B0603020202020204" pitchFamily="34" charset="0"/>
              </a:rPr>
              <a:t>e</a:t>
            </a:r>
            <a:r>
              <a:rPr lang="en-GB" dirty="0" smtClean="0">
                <a:latin typeface="Trebuchet MS" panose="020B0603020202020204" pitchFamily="34" charset="0"/>
              </a:rPr>
              <a:t>n</a:t>
            </a:r>
            <a:r>
              <a:rPr lang="lt-LT" dirty="0" smtClean="0">
                <a:latin typeface="Trebuchet MS" panose="020B0603020202020204" pitchFamily="34" charset="0"/>
              </a:rPr>
              <a:t>ų rinkimas iš internetinio puslapio.</a:t>
            </a:r>
          </a:p>
          <a:p>
            <a:endParaRPr lang="lt-LT" dirty="0">
              <a:latin typeface="Trebuchet MS" panose="020B0603020202020204" pitchFamily="34" charset="0"/>
            </a:endParaRPr>
          </a:p>
          <a:p>
            <a:r>
              <a:rPr lang="lt-LT" dirty="0" smtClean="0">
                <a:latin typeface="Trebuchet MS" panose="020B0603020202020204" pitchFamily="34" charset="0"/>
              </a:rPr>
              <a:t>Išskiriami šie pagrindiniai metodai: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097" y="2501112"/>
            <a:ext cx="1110901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lt-LT" sz="2000" b="1" dirty="0" err="1">
                <a:latin typeface="Trebuchet MS" panose="020B0603020202020204" pitchFamily="34" charset="0"/>
              </a:rPr>
              <a:t>Human</a:t>
            </a:r>
            <a:r>
              <a:rPr lang="lt-LT" sz="2000" b="1" dirty="0">
                <a:latin typeface="Trebuchet MS" panose="020B0603020202020204" pitchFamily="34" charset="0"/>
              </a:rPr>
              <a:t> </a:t>
            </a:r>
            <a:r>
              <a:rPr lang="lt-LT" sz="2000" b="1" dirty="0" err="1" smtClean="0">
                <a:latin typeface="Trebuchet MS" panose="020B0603020202020204" pitchFamily="34" charset="0"/>
              </a:rPr>
              <a:t>copy-and-paste</a:t>
            </a:r>
            <a:r>
              <a:rPr lang="lt-LT" sz="2000" b="1" dirty="0">
                <a:latin typeface="Trebuchet MS" panose="020B0603020202020204" pitchFamily="34" charset="0"/>
              </a:rPr>
              <a:t> </a:t>
            </a:r>
            <a:r>
              <a:rPr lang="lt-LT" sz="2000" b="1" dirty="0" smtClean="0">
                <a:latin typeface="Trebuchet MS" panose="020B0603020202020204" pitchFamily="34" charset="0"/>
              </a:rPr>
              <a:t>- </a:t>
            </a:r>
            <a:r>
              <a:rPr lang="lt-LT" sz="2000" dirty="0">
                <a:latin typeface="Trebuchet MS" panose="020B0603020202020204" pitchFamily="34" charset="0"/>
              </a:rPr>
              <a:t>p</a:t>
            </a:r>
            <a:r>
              <a:rPr lang="lt-LT" sz="2000" dirty="0" smtClean="0">
                <a:latin typeface="Trebuchet MS" panose="020B0603020202020204" pitchFamily="34" charset="0"/>
              </a:rPr>
              <a:t>ati paprasčiausia </a:t>
            </a:r>
            <a:r>
              <a:rPr lang="lt-LT" sz="2000" dirty="0" err="1" smtClean="0">
                <a:latin typeface="Trebuchet MS" panose="020B0603020202020204" pitchFamily="34" charset="0"/>
              </a:rPr>
              <a:t>scrapinimo</a:t>
            </a:r>
            <a:r>
              <a:rPr lang="lt-LT" sz="2000" dirty="0" smtClean="0">
                <a:latin typeface="Trebuchet MS" panose="020B0603020202020204" pitchFamily="34" charset="0"/>
              </a:rPr>
              <a:t> forma, kai žmogus viską daro rankomis, bet kartais kitokio varianto nėra.</a:t>
            </a:r>
            <a:endParaRPr lang="lt-LT" sz="2000" dirty="0">
              <a:latin typeface="Trebuchet MS" panose="020B0603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lt-LT" sz="2000" b="1" dirty="0" err="1">
                <a:latin typeface="Trebuchet MS" panose="020B0603020202020204" pitchFamily="34" charset="0"/>
              </a:rPr>
              <a:t>Text</a:t>
            </a:r>
            <a:r>
              <a:rPr lang="lt-LT" sz="2000" b="1" dirty="0">
                <a:latin typeface="Trebuchet MS" panose="020B0603020202020204" pitchFamily="34" charset="0"/>
              </a:rPr>
              <a:t> </a:t>
            </a:r>
            <a:r>
              <a:rPr lang="lt-LT" sz="2000" b="1" dirty="0" err="1">
                <a:latin typeface="Trebuchet MS" panose="020B0603020202020204" pitchFamily="34" charset="0"/>
              </a:rPr>
              <a:t>pattern</a:t>
            </a:r>
            <a:r>
              <a:rPr lang="lt-LT" sz="2000" b="1" dirty="0">
                <a:latin typeface="Trebuchet MS" panose="020B0603020202020204" pitchFamily="34" charset="0"/>
              </a:rPr>
              <a:t> </a:t>
            </a:r>
            <a:r>
              <a:rPr lang="lt-LT" sz="2000" b="1" dirty="0" err="1" smtClean="0">
                <a:latin typeface="Trebuchet MS" panose="020B0603020202020204" pitchFamily="34" charset="0"/>
              </a:rPr>
              <a:t>matching</a:t>
            </a:r>
            <a:r>
              <a:rPr lang="lt-LT" sz="2000" b="1" dirty="0" smtClean="0">
                <a:latin typeface="Trebuchet MS" panose="020B0603020202020204" pitchFamily="34" charset="0"/>
              </a:rPr>
              <a:t> </a:t>
            </a:r>
            <a:r>
              <a:rPr lang="lt-LT" sz="2000" dirty="0" smtClean="0">
                <a:latin typeface="Trebuchet MS" panose="020B0603020202020204" pitchFamily="34" charset="0"/>
              </a:rPr>
              <a:t>– paprastas, bet galingas būdas, gali būti paremtas UNIX </a:t>
            </a:r>
            <a:r>
              <a:rPr lang="lt-LT" sz="2000" dirty="0" err="1" smtClean="0">
                <a:latin typeface="Trebuchet MS" panose="020B0603020202020204" pitchFamily="34" charset="0"/>
              </a:rPr>
              <a:t>grep</a:t>
            </a:r>
            <a:r>
              <a:rPr lang="lt-LT" sz="2000" dirty="0" smtClean="0">
                <a:latin typeface="Trebuchet MS" panose="020B0603020202020204" pitchFamily="34" charset="0"/>
              </a:rPr>
              <a:t> komanda arba „</a:t>
            </a:r>
            <a:r>
              <a:rPr lang="lt-LT" sz="2000" dirty="0" err="1" smtClean="0">
                <a:latin typeface="Trebuchet MS" panose="020B0603020202020204" pitchFamily="34" charset="0"/>
              </a:rPr>
              <a:t>regular</a:t>
            </a:r>
            <a:r>
              <a:rPr lang="lt-LT" sz="2000" dirty="0" smtClean="0">
                <a:latin typeface="Trebuchet MS" panose="020B0603020202020204" pitchFamily="34" charset="0"/>
              </a:rPr>
              <a:t> </a:t>
            </a:r>
            <a:r>
              <a:rPr lang="lt-LT" sz="2000" dirty="0" err="1" smtClean="0">
                <a:latin typeface="Trebuchet MS" panose="020B0603020202020204" pitchFamily="34" charset="0"/>
              </a:rPr>
              <a:t>expresion</a:t>
            </a:r>
            <a:r>
              <a:rPr lang="lt-LT" sz="2000" dirty="0" smtClean="0">
                <a:latin typeface="Trebuchet MS" panose="020B0603020202020204" pitchFamily="34" charset="0"/>
              </a:rPr>
              <a:t>“.</a:t>
            </a:r>
            <a:endParaRPr lang="lt-LT" sz="2000" dirty="0">
              <a:latin typeface="Trebuchet MS" panose="020B0603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lt-LT" sz="2000" b="1" dirty="0">
                <a:latin typeface="Trebuchet MS" panose="020B0603020202020204" pitchFamily="34" charset="0"/>
              </a:rPr>
              <a:t>HTTP </a:t>
            </a:r>
            <a:r>
              <a:rPr lang="lt-LT" sz="2000" b="1" dirty="0" err="1" smtClean="0">
                <a:latin typeface="Trebuchet MS" panose="020B0603020202020204" pitchFamily="34" charset="0"/>
              </a:rPr>
              <a:t>programming</a:t>
            </a:r>
            <a:r>
              <a:rPr lang="lt-LT" sz="2000" b="1" dirty="0" smtClean="0">
                <a:latin typeface="Trebuchet MS" panose="020B0603020202020204" pitchFamily="34" charset="0"/>
              </a:rPr>
              <a:t> </a:t>
            </a:r>
            <a:r>
              <a:rPr lang="lt-LT" sz="2000" dirty="0" smtClean="0">
                <a:latin typeface="Trebuchet MS" panose="020B0603020202020204" pitchFamily="34" charset="0"/>
              </a:rPr>
              <a:t>– veikimas pagrįstas užklausų siuntimu ir atsakymų gavimu, naudojant „</a:t>
            </a:r>
            <a:r>
              <a:rPr lang="lt-LT" sz="2000" dirty="0" err="1" smtClean="0">
                <a:latin typeface="Trebuchet MS" panose="020B0603020202020204" pitchFamily="34" charset="0"/>
              </a:rPr>
              <a:t>sockets</a:t>
            </a:r>
            <a:r>
              <a:rPr lang="lt-LT" sz="2000" dirty="0" smtClean="0">
                <a:latin typeface="Trebuchet MS" panose="020B0603020202020204" pitchFamily="34" charset="0"/>
              </a:rPr>
              <a:t>“.</a:t>
            </a:r>
            <a:endParaRPr lang="lt-LT" sz="2000" dirty="0">
              <a:latin typeface="Trebuchet MS" panose="020B0603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lt-LT" sz="2000" b="1" dirty="0">
                <a:latin typeface="Trebuchet MS" panose="020B0603020202020204" pitchFamily="34" charset="0"/>
              </a:rPr>
              <a:t>HTML </a:t>
            </a:r>
            <a:r>
              <a:rPr lang="lt-LT" sz="2000" b="1" dirty="0" err="1" smtClean="0">
                <a:latin typeface="Trebuchet MS" panose="020B0603020202020204" pitchFamily="34" charset="0"/>
              </a:rPr>
              <a:t>parsing</a:t>
            </a:r>
            <a:r>
              <a:rPr lang="lt-LT" sz="2000" b="1" dirty="0" smtClean="0">
                <a:latin typeface="Trebuchet MS" panose="020B0603020202020204" pitchFamily="34" charset="0"/>
              </a:rPr>
              <a:t> </a:t>
            </a:r>
            <a:r>
              <a:rPr lang="lt-LT" sz="2000" dirty="0" smtClean="0">
                <a:latin typeface="Trebuchet MS" panose="020B0603020202020204" pitchFamily="34" charset="0"/>
              </a:rPr>
              <a:t>– einama per HTML kodą , kad surasti reikiamą turinį ir išgauti informaciją.</a:t>
            </a:r>
            <a:endParaRPr lang="lt-LT" sz="2000" dirty="0">
              <a:latin typeface="Trebuchet MS" panose="020B0603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lt-LT" sz="2000" b="1" dirty="0">
                <a:latin typeface="Trebuchet MS" panose="020B0603020202020204" pitchFamily="34" charset="0"/>
              </a:rPr>
              <a:t>DOM </a:t>
            </a:r>
            <a:r>
              <a:rPr lang="lt-LT" sz="2000" b="1" dirty="0" err="1" smtClean="0">
                <a:latin typeface="Trebuchet MS" panose="020B0603020202020204" pitchFamily="34" charset="0"/>
              </a:rPr>
              <a:t>parsing</a:t>
            </a:r>
            <a:r>
              <a:rPr lang="lt-LT" sz="2000" b="1" dirty="0" smtClean="0">
                <a:latin typeface="Trebuchet MS" panose="020B0603020202020204" pitchFamily="34" charset="0"/>
              </a:rPr>
              <a:t> </a:t>
            </a:r>
            <a:r>
              <a:rPr lang="lt-LT" sz="2000" dirty="0" smtClean="0">
                <a:latin typeface="Trebuchet MS" panose="020B0603020202020204" pitchFamily="34" charset="0"/>
              </a:rPr>
              <a:t>– naudojami reali naršyklė ir veiksmai joje automatizuojami.</a:t>
            </a:r>
            <a:endParaRPr lang="lt-LT" sz="2000" dirty="0">
              <a:latin typeface="Trebuchet MS" panose="020B0603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lt-LT" sz="2000" b="1" dirty="0" smtClean="0">
                <a:latin typeface="Trebuchet MS" panose="020B0603020202020204" pitchFamily="34" charset="0"/>
              </a:rPr>
              <a:t>Computer </a:t>
            </a:r>
            <a:r>
              <a:rPr lang="lt-LT" sz="2000" b="1" dirty="0" err="1">
                <a:latin typeface="Trebuchet MS" panose="020B0603020202020204" pitchFamily="34" charset="0"/>
              </a:rPr>
              <a:t>vision</a:t>
            </a:r>
            <a:r>
              <a:rPr lang="lt-LT" sz="2000" b="1" dirty="0">
                <a:latin typeface="Trebuchet MS" panose="020B0603020202020204" pitchFamily="34" charset="0"/>
              </a:rPr>
              <a:t> web-</a:t>
            </a:r>
            <a:r>
              <a:rPr lang="lt-LT" sz="2000" b="1" dirty="0" err="1">
                <a:latin typeface="Trebuchet MS" panose="020B0603020202020204" pitchFamily="34" charset="0"/>
              </a:rPr>
              <a:t>page</a:t>
            </a:r>
            <a:r>
              <a:rPr lang="lt-LT" sz="2000" b="1" dirty="0">
                <a:latin typeface="Trebuchet MS" panose="020B0603020202020204" pitchFamily="34" charset="0"/>
              </a:rPr>
              <a:t> </a:t>
            </a:r>
            <a:r>
              <a:rPr lang="lt-LT" sz="2000" b="1" dirty="0" err="1" smtClean="0">
                <a:latin typeface="Trebuchet MS" panose="020B0603020202020204" pitchFamily="34" charset="0"/>
              </a:rPr>
              <a:t>analysis</a:t>
            </a:r>
            <a:r>
              <a:rPr lang="lt-LT" sz="2000" b="1" dirty="0" smtClean="0">
                <a:latin typeface="Trebuchet MS" panose="020B0603020202020204" pitchFamily="34" charset="0"/>
              </a:rPr>
              <a:t> </a:t>
            </a:r>
            <a:r>
              <a:rPr lang="lt-LT" sz="2000" dirty="0" smtClean="0">
                <a:latin typeface="Trebuchet MS" panose="020B0603020202020204" pitchFamily="34" charset="0"/>
              </a:rPr>
              <a:t>– naudojamas mašininis mokymas , kad atpažinti informaciją panašiai kaip tai daro žmogus.</a:t>
            </a:r>
            <a:endParaRPr lang="lt-LT" sz="2000" dirty="0">
              <a:latin typeface="Trebuchet MS" panose="020B0603020202020204" pitchFamily="34" charset="0"/>
            </a:endParaRPr>
          </a:p>
          <a:p>
            <a:r>
              <a:rPr lang="lt-LT" sz="1400" b="1" dirty="0"/>
              <a:t> </a:t>
            </a:r>
            <a:endParaRPr lang="lt-L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sz="14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9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veikslėlis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902" y="195590"/>
            <a:ext cx="1178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Agility pack</a:t>
            </a:r>
            <a:r>
              <a:rPr lang="lt-LT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ir HTML </a:t>
            </a:r>
            <a:r>
              <a:rPr lang="lt-LT" sz="2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parseris</a:t>
            </a:r>
            <a:endParaRPr lang="lt-LT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689159"/>
              </p:ext>
            </p:extLst>
          </p:nvPr>
        </p:nvGraphicFramePr>
        <p:xfrm>
          <a:off x="765773" y="3820224"/>
          <a:ext cx="11076160" cy="1828800"/>
        </p:xfrm>
        <a:graphic>
          <a:graphicData uri="http://schemas.openxmlformats.org/drawingml/2006/table">
            <a:tbl>
              <a:tblPr/>
              <a:tblGrid>
                <a:gridCol w="5538080"/>
                <a:gridCol w="5538080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b="1" dirty="0" smtClean="0">
                          <a:effectLst/>
                        </a:rPr>
                        <a:t>Pavadinimas</a:t>
                      </a:r>
                      <a:endParaRPr lang="lt-LT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b="1" dirty="0" smtClean="0">
                          <a:effectLst/>
                        </a:rPr>
                        <a:t>Aprašymas</a:t>
                      </a:r>
                      <a:endParaRPr lang="lt-LT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 err="1">
                          <a:effectLst/>
                        </a:rPr>
                        <a:t>From</a:t>
                      </a:r>
                      <a:r>
                        <a:rPr lang="lt-LT" dirty="0">
                          <a:effectLst/>
                        </a:rPr>
                        <a:t> File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</a:rPr>
                        <a:t>U</a:t>
                      </a:r>
                      <a:r>
                        <a:rPr lang="lt-LT" dirty="0" err="1" smtClean="0">
                          <a:effectLst/>
                        </a:rPr>
                        <a:t>žkrauna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en-US" dirty="0">
                          <a:effectLst/>
                        </a:rPr>
                        <a:t>HTML </a:t>
                      </a:r>
                      <a:r>
                        <a:rPr lang="en-US" dirty="0" smtClean="0">
                          <a:effectLst/>
                        </a:rPr>
                        <a:t>do</a:t>
                      </a:r>
                      <a:r>
                        <a:rPr lang="lt-LT" dirty="0" err="1" smtClean="0">
                          <a:effectLst/>
                        </a:rPr>
                        <a:t>kumentą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lt-LT" dirty="0" smtClean="0">
                          <a:effectLst/>
                        </a:rPr>
                        <a:t>iš</a:t>
                      </a:r>
                      <a:r>
                        <a:rPr lang="lt-LT" baseline="0" dirty="0" smtClean="0">
                          <a:effectLst/>
                        </a:rPr>
                        <a:t> failo</a:t>
                      </a:r>
                      <a:r>
                        <a:rPr lang="en-US" dirty="0" smtClean="0">
                          <a:effectLst/>
                        </a:rPr>
                        <a:t>.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 err="1">
                          <a:effectLst/>
                        </a:rPr>
                        <a:t>From</a:t>
                      </a:r>
                      <a:r>
                        <a:rPr lang="lt-LT" dirty="0">
                          <a:effectLst/>
                        </a:rPr>
                        <a:t> </a:t>
                      </a:r>
                      <a:r>
                        <a:rPr lang="lt-LT" dirty="0" err="1">
                          <a:effectLst/>
                        </a:rPr>
                        <a:t>String</a:t>
                      </a:r>
                      <a:endParaRPr lang="lt-LT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</a:rPr>
                        <a:t>Užkrauna</a:t>
                      </a:r>
                      <a:r>
                        <a:rPr lang="lt-LT" baseline="0" dirty="0" smtClean="0">
                          <a:effectLst/>
                        </a:rPr>
                        <a:t> HTML dokumentą iš nurodytos simbolių eilutės</a:t>
                      </a:r>
                      <a:r>
                        <a:rPr lang="en-US" dirty="0" smtClean="0">
                          <a:effectLst/>
                        </a:rPr>
                        <a:t>.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 err="1">
                          <a:effectLst/>
                        </a:rPr>
                        <a:t>From</a:t>
                      </a:r>
                      <a:r>
                        <a:rPr lang="lt-LT" dirty="0">
                          <a:effectLst/>
                        </a:rPr>
                        <a:t> Web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</a:rPr>
                        <a:t>Gauna HTML dokumentą iš internetinio </a:t>
                      </a:r>
                      <a:r>
                        <a:rPr lang="lt-LT" dirty="0" err="1" smtClean="0">
                          <a:effectLst/>
                        </a:rPr>
                        <a:t>resurso</a:t>
                      </a:r>
                      <a:r>
                        <a:rPr lang="lt-LT" dirty="0" smtClean="0">
                          <a:effectLst/>
                        </a:rPr>
                        <a:t>.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lt-LT" dirty="0" err="1">
                          <a:effectLst/>
                        </a:rPr>
                        <a:t>From</a:t>
                      </a:r>
                      <a:r>
                        <a:rPr lang="lt-LT" dirty="0">
                          <a:effectLst/>
                        </a:rPr>
                        <a:t> </a:t>
                      </a:r>
                      <a:r>
                        <a:rPr lang="lt-LT" dirty="0" err="1">
                          <a:effectLst/>
                        </a:rPr>
                        <a:t>Browser</a:t>
                      </a:r>
                      <a:endParaRPr lang="lt-LT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lt-LT" dirty="0" smtClean="0">
                          <a:effectLst/>
                        </a:rPr>
                        <a:t>Gauna HTML dokumentą iš interneto naršyklės.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65773" y="2662612"/>
            <a:ext cx="81964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HTML </a:t>
            </a:r>
            <a:r>
              <a:rPr lang="en-US" b="1" dirty="0" smtClean="0">
                <a:latin typeface="Trebuchet MS" panose="020B0603020202020204" pitchFamily="34" charset="0"/>
              </a:rPr>
              <a:t>Parser</a:t>
            </a:r>
            <a:r>
              <a:rPr lang="lt-LT" b="1" dirty="0" smtClean="0">
                <a:latin typeface="Trebuchet MS" panose="020B0603020202020204" pitchFamily="34" charset="0"/>
              </a:rPr>
              <a:t> – </a:t>
            </a:r>
            <a:r>
              <a:rPr lang="lt-LT" dirty="0" smtClean="0">
                <a:latin typeface="Trebuchet MS" panose="020B0603020202020204" pitchFamily="34" charset="0"/>
              </a:rPr>
              <a:t>paverčia pateiktą HTML į HTML dokumento objektą.</a:t>
            </a:r>
          </a:p>
          <a:p>
            <a:endParaRPr lang="lt-LT" b="1" dirty="0" smtClean="0">
              <a:latin typeface="Trebuchet MS" panose="020B0603020202020204" pitchFamily="34" charset="0"/>
            </a:endParaRPr>
          </a:p>
          <a:p>
            <a:r>
              <a:rPr lang="lt-LT" b="1" dirty="0" smtClean="0">
                <a:latin typeface="Trebuchet MS" panose="020B0603020202020204" pitchFamily="34" charset="0"/>
              </a:rPr>
              <a:t>Pagrindiniai metodai: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5773" y="1425681"/>
            <a:ext cx="103247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rebuchet MS" panose="020B0603020202020204" pitchFamily="34" charset="0"/>
              </a:rPr>
              <a:t>HTML agility pack – </a:t>
            </a:r>
            <a:r>
              <a:rPr lang="en-US" dirty="0" smtClean="0">
                <a:latin typeface="Trebuchet MS" panose="020B0603020202020204" pitchFamily="34" charset="0"/>
              </a:rPr>
              <a:t>tai </a:t>
            </a:r>
            <a:r>
              <a:rPr lang="en-US" dirty="0" err="1" smtClean="0">
                <a:latin typeface="Trebuchet MS" panose="020B0603020202020204" pitchFamily="34" charset="0"/>
              </a:rPr>
              <a:t>biblioteka</a:t>
            </a:r>
            <a:r>
              <a:rPr lang="en-US" dirty="0" smtClean="0">
                <a:latin typeface="Trebuchet MS" panose="020B0603020202020204" pitchFamily="34" charset="0"/>
              </a:rPr>
              <a:t> </a:t>
            </a:r>
            <a:r>
              <a:rPr lang="en-US" dirty="0" err="1" smtClean="0">
                <a:latin typeface="Trebuchet MS" panose="020B0603020202020204" pitchFamily="34" charset="0"/>
              </a:rPr>
              <a:t>skirta</a:t>
            </a:r>
            <a:r>
              <a:rPr lang="en-US" dirty="0" smtClean="0">
                <a:latin typeface="Trebuchet MS" panose="020B0603020202020204" pitchFamily="34" charset="0"/>
              </a:rPr>
              <a:t>, HTML </a:t>
            </a:r>
            <a:r>
              <a:rPr lang="en-US" dirty="0" err="1" smtClean="0">
                <a:latin typeface="Trebuchet MS" panose="020B0603020202020204" pitchFamily="34" charset="0"/>
              </a:rPr>
              <a:t>dokumento</a:t>
            </a:r>
            <a:r>
              <a:rPr lang="en-US" dirty="0" smtClean="0">
                <a:latin typeface="Trebuchet MS" panose="020B0603020202020204" pitchFamily="34" charset="0"/>
              </a:rPr>
              <a:t> </a:t>
            </a:r>
            <a:r>
              <a:rPr lang="en-US" dirty="0" err="1" smtClean="0">
                <a:latin typeface="Trebuchet MS" panose="020B0603020202020204" pitchFamily="34" charset="0"/>
              </a:rPr>
              <a:t>elementams</a:t>
            </a:r>
            <a:r>
              <a:rPr lang="en-US" dirty="0" smtClean="0">
                <a:latin typeface="Trebuchet MS" panose="020B0603020202020204" pitchFamily="34" charset="0"/>
              </a:rPr>
              <a:t> </a:t>
            </a:r>
            <a:r>
              <a:rPr lang="en-US" dirty="0" err="1" smtClean="0">
                <a:latin typeface="Trebuchet MS" panose="020B0603020202020204" pitchFamily="34" charset="0"/>
              </a:rPr>
              <a:t>skaityti</a:t>
            </a:r>
            <a:r>
              <a:rPr lang="lt-LT" dirty="0" smtClean="0">
                <a:latin typeface="Trebuchet MS" panose="020B0603020202020204" pitchFamily="34" charset="0"/>
              </a:rPr>
              <a:t>. </a:t>
            </a:r>
          </a:p>
          <a:p>
            <a:r>
              <a:rPr lang="lt-LT" dirty="0" smtClean="0">
                <a:latin typeface="Trebuchet MS" panose="020B0603020202020204" pitchFamily="34" charset="0"/>
              </a:rPr>
              <a:t>Bibliotekos sudėtis: </a:t>
            </a:r>
            <a:r>
              <a:rPr lang="lt-LT" dirty="0" err="1">
                <a:latin typeface="Trebuchet MS" panose="020B0603020202020204" pitchFamily="34" charset="0"/>
              </a:rPr>
              <a:t>Parser</a:t>
            </a:r>
            <a:r>
              <a:rPr lang="lt-LT" dirty="0">
                <a:latin typeface="Trebuchet MS" panose="020B0603020202020204" pitchFamily="34" charset="0"/>
              </a:rPr>
              <a:t>, </a:t>
            </a:r>
            <a:r>
              <a:rPr lang="lt-LT" dirty="0" err="1">
                <a:latin typeface="Trebuchet MS" panose="020B0603020202020204" pitchFamily="34" charset="0"/>
              </a:rPr>
              <a:t>Selectors</a:t>
            </a:r>
            <a:r>
              <a:rPr lang="lt-LT" dirty="0">
                <a:latin typeface="Trebuchet MS" panose="020B0603020202020204" pitchFamily="34" charset="0"/>
              </a:rPr>
              <a:t>, </a:t>
            </a:r>
            <a:r>
              <a:rPr lang="lt-LT" dirty="0" err="1">
                <a:latin typeface="Trebuchet MS" panose="020B0603020202020204" pitchFamily="34" charset="0"/>
              </a:rPr>
              <a:t>Manipulation</a:t>
            </a:r>
            <a:r>
              <a:rPr lang="lt-LT" dirty="0">
                <a:latin typeface="Trebuchet MS" panose="020B0603020202020204" pitchFamily="34" charset="0"/>
              </a:rPr>
              <a:t>, </a:t>
            </a:r>
            <a:r>
              <a:rPr lang="lt-LT" dirty="0" err="1">
                <a:latin typeface="Trebuchet MS" panose="020B0603020202020204" pitchFamily="34" charset="0"/>
              </a:rPr>
              <a:t>Traversing</a:t>
            </a:r>
            <a:r>
              <a:rPr lang="lt-LT" dirty="0">
                <a:latin typeface="Trebuchet MS" panose="020B0603020202020204" pitchFamily="34" charset="0"/>
              </a:rPr>
              <a:t>, </a:t>
            </a:r>
            <a:r>
              <a:rPr lang="lt-LT" strike="sngStrike" dirty="0" err="1">
                <a:latin typeface="Trebuchet MS" panose="020B0603020202020204" pitchFamily="34" charset="0"/>
              </a:rPr>
              <a:t>Writer</a:t>
            </a:r>
            <a:r>
              <a:rPr lang="lt-LT" strike="sngStrike" dirty="0">
                <a:latin typeface="Trebuchet MS" panose="020B0603020202020204" pitchFamily="34" charset="0"/>
              </a:rPr>
              <a:t>, Utilities, </a:t>
            </a:r>
            <a:r>
              <a:rPr lang="lt-LT" strike="sngStrike" dirty="0" err="1" smtClean="0">
                <a:latin typeface="Trebuchet MS" panose="020B0603020202020204" pitchFamily="34" charset="0"/>
              </a:rPr>
              <a:t>Attributes</a:t>
            </a:r>
            <a:r>
              <a:rPr lang="lt-LT" dirty="0" smtClean="0">
                <a:latin typeface="Trebuchet MS" panose="020B0603020202020204" pitchFamily="34" charset="0"/>
              </a:rPr>
              <a:t>.</a:t>
            </a:r>
          </a:p>
          <a:p>
            <a:r>
              <a:rPr lang="lt-LT" dirty="0" smtClean="0">
                <a:latin typeface="Trebuchet MS" panose="020B0603020202020204" pitchFamily="34" charset="0"/>
              </a:rPr>
              <a:t>Web scrapinimui naudojam</a:t>
            </a:r>
            <a:r>
              <a:rPr lang="en-GB" dirty="0" err="1" smtClean="0">
                <a:latin typeface="Trebuchet MS" panose="020B0603020202020204" pitchFamily="34" charset="0"/>
              </a:rPr>
              <a:t>i</a:t>
            </a:r>
            <a:r>
              <a:rPr lang="lt-LT" dirty="0" smtClean="0">
                <a:latin typeface="Trebuchet MS" panose="020B0603020202020204" pitchFamily="34" charset="0"/>
              </a:rPr>
              <a:t> </a:t>
            </a:r>
            <a:r>
              <a:rPr lang="en-GB" dirty="0" err="1" smtClean="0">
                <a:latin typeface="Trebuchet MS" panose="020B0603020202020204" pitchFamily="34" charset="0"/>
              </a:rPr>
              <a:t>tik</a:t>
            </a:r>
            <a:r>
              <a:rPr lang="en-GB" dirty="0" smtClean="0">
                <a:latin typeface="Trebuchet MS" panose="020B0603020202020204" pitchFamily="34" charset="0"/>
              </a:rPr>
              <a:t> </a:t>
            </a:r>
            <a:r>
              <a:rPr lang="lt-LT" dirty="0" smtClean="0">
                <a:latin typeface="Trebuchet MS" panose="020B0603020202020204" pitchFamily="34" charset="0"/>
              </a:rPr>
              <a:t>pirm</a:t>
            </a:r>
            <a:r>
              <a:rPr lang="en-GB" dirty="0" err="1" smtClean="0">
                <a:latin typeface="Trebuchet MS" panose="020B0603020202020204" pitchFamily="34" charset="0"/>
              </a:rPr>
              <a:t>i</a:t>
            </a:r>
            <a:r>
              <a:rPr lang="en-GB" dirty="0" smtClean="0">
                <a:latin typeface="Trebuchet MS" panose="020B0603020202020204" pitchFamily="34" charset="0"/>
              </a:rPr>
              <a:t> </a:t>
            </a:r>
            <a:r>
              <a:rPr lang="en-GB" dirty="0" err="1" smtClean="0">
                <a:latin typeface="Trebuchet MS" panose="020B0603020202020204" pitchFamily="34" charset="0"/>
              </a:rPr>
              <a:t>keturi</a:t>
            </a:r>
            <a:r>
              <a:rPr lang="en-GB" dirty="0" smtClean="0">
                <a:latin typeface="Trebuchet MS" panose="020B0603020202020204" pitchFamily="34" charset="0"/>
              </a:rPr>
              <a:t>. </a:t>
            </a:r>
            <a:endParaRPr lang="lt-LT" dirty="0">
              <a:latin typeface="Trebuchet MS" panose="020B0603020202020204" pitchFamily="34" charset="0"/>
            </a:endParaRPr>
          </a:p>
          <a:p>
            <a:r>
              <a:rPr lang="lt-LT" dirty="0">
                <a:latin typeface="Trebuchet MS" panose="020B0603020202020204" pitchFamily="34" charset="0"/>
              </a:rPr>
              <a:t> </a:t>
            </a:r>
          </a:p>
          <a:p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641747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12325</TotalTime>
  <Words>1062</Words>
  <Application>Microsoft Office PowerPoint</Application>
  <PresentationFormat>Widescreen</PresentationFormat>
  <Paragraphs>204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Trebuchet MS</vt:lpstr>
      <vt:lpstr>Calibri Light</vt:lpstr>
      <vt:lpstr>Calibri</vt:lpstr>
      <vt:lpstr>„Office“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„PowerPoint“ pateiktis</dc:title>
  <dc:creator>Saulė Gimžūnaitė</dc:creator>
  <cp:lastModifiedBy>Rimgaudas Tumenas</cp:lastModifiedBy>
  <cp:revision>92</cp:revision>
  <dcterms:created xsi:type="dcterms:W3CDTF">2019-12-09T13:32:15Z</dcterms:created>
  <dcterms:modified xsi:type="dcterms:W3CDTF">2021-11-21T17:06:54Z</dcterms:modified>
</cp:coreProperties>
</file>